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handoutMasterIdLst>
    <p:handoutMasterId r:id="rId7"/>
  </p:handoutMasterIdLst>
  <p:sldIdLst>
    <p:sldId id="332" r:id="rId2"/>
    <p:sldId id="408" r:id="rId3"/>
    <p:sldId id="409" r:id="rId4"/>
    <p:sldId id="410" r:id="rId5"/>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2976" userDrawn="1">
          <p15:clr>
            <a:srgbClr val="A4A3A4"/>
          </p15:clr>
        </p15:guide>
        <p15:guide id="3" orient="horz" pos="2664" userDrawn="1">
          <p15:clr>
            <a:srgbClr val="A4A3A4"/>
          </p15:clr>
        </p15:guide>
        <p15:guide id="4" pos="2688" userDrawn="1">
          <p15:clr>
            <a:srgbClr val="A4A3A4"/>
          </p15:clr>
        </p15:guide>
        <p15:guide id="5" pos="499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McCormick" initials="PM" lastIdx="3" clrIdx="0">
    <p:extLst>
      <p:ext uri="{19B8F6BF-5375-455C-9EA6-DF929625EA0E}">
        <p15:presenceInfo xmlns:p15="http://schemas.microsoft.com/office/powerpoint/2012/main" userId="S-1-5-21-1417001333-484061587-1801674531-1698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BAA"/>
    <a:srgbClr val="74B743"/>
    <a:srgbClr val="4495D1"/>
    <a:srgbClr val="000000"/>
    <a:srgbClr val="BDD7EE"/>
    <a:srgbClr val="666666"/>
    <a:srgbClr val="E9983E"/>
    <a:srgbClr val="F7941D"/>
    <a:srgbClr val="BFD730"/>
    <a:srgbClr val="A7A9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18"/>
    <p:restoredTop sz="87152" autoAdjust="0"/>
  </p:normalViewPr>
  <p:slideViewPr>
    <p:cSldViewPr snapToGrid="0" snapToObjects="1" showGuides="1">
      <p:cViewPr varScale="1">
        <p:scale>
          <a:sx n="63" d="100"/>
          <a:sy n="63" d="100"/>
        </p:scale>
        <p:origin x="1134" y="60"/>
      </p:cViewPr>
      <p:guideLst>
        <p:guide pos="3840"/>
        <p:guide pos="2976"/>
        <p:guide orient="horz" pos="2664"/>
        <p:guide pos="2688"/>
        <p:guide pos="4992"/>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B486DE70-C8CF-40ED-AF54-5FBA48D37300}" type="datetimeFigureOut">
              <a:rPr lang="en-US" smtClean="0"/>
              <a:t>12/19/2019</a:t>
            </a:fld>
            <a:endParaRPr lang="en-US"/>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8FC6132E-BD98-4B8D-8B0A-D7B96A4B10F9}" type="slidenum">
              <a:rPr lang="en-US" smtClean="0"/>
              <a:t>‹#›</a:t>
            </a:fld>
            <a:endParaRPr lang="en-US"/>
          </a:p>
        </p:txBody>
      </p:sp>
    </p:spTree>
    <p:extLst>
      <p:ext uri="{BB962C8B-B14F-4D97-AF65-F5344CB8AC3E}">
        <p14:creationId xmlns:p14="http://schemas.microsoft.com/office/powerpoint/2010/main" val="16793089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B9D1EDA3-BF50-7542-AA14-5F6FA04EAC1E}" type="datetimeFigureOut">
              <a:rPr lang="en-US" smtClean="0"/>
              <a:t>12/19/2019</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5E3065D1-2525-2347-A9E2-AFE0B4B8D7EC}" type="slidenum">
              <a:rPr lang="en-US" smtClean="0"/>
              <a:t>‹#›</a:t>
            </a:fld>
            <a:endParaRPr lang="en-US"/>
          </a:p>
        </p:txBody>
      </p:sp>
    </p:spTree>
    <p:extLst>
      <p:ext uri="{BB962C8B-B14F-4D97-AF65-F5344CB8AC3E}">
        <p14:creationId xmlns:p14="http://schemas.microsoft.com/office/powerpoint/2010/main" val="395191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start the whale entanglement story by looking at when whales arrive in the</a:t>
            </a:r>
            <a:r>
              <a:rPr lang="en-US" baseline="0" dirty="0"/>
              <a:t> central California Current.</a:t>
            </a:r>
          </a:p>
          <a:p>
            <a:r>
              <a:rPr lang="en-US" baseline="0" dirty="0"/>
              <a:t>This figure shows the year on the x-axis, the day of year on the y-axis, and the lines for each year show the time when HUWH are present in central California.</a:t>
            </a:r>
          </a:p>
          <a:p>
            <a:r>
              <a:rPr lang="en-US" baseline="0" dirty="0"/>
              <a:t>The tops of the lines indicate when they were first observed in the region, and you can see that there is a trend towards earlier arrival dates through time.</a:t>
            </a:r>
          </a:p>
          <a:p>
            <a:r>
              <a:rPr lang="en-US" baseline="0" dirty="0"/>
              <a:t>This wasn’t an issue with entanglements until recently, as you can see that in the earlier years, HUWH were arriving when the crab fishery was closed. But they are now arriving when the fishery is open, and this is causing some issues.</a:t>
            </a:r>
            <a:endParaRPr lang="en-US" dirty="0"/>
          </a:p>
          <a:p>
            <a:r>
              <a:rPr lang="en-US" dirty="0"/>
              <a:t>**New fishery closure dates have been enacted.</a:t>
            </a:r>
            <a:r>
              <a:rPr lang="en-US" baseline="0" dirty="0"/>
              <a:t> </a:t>
            </a:r>
            <a:r>
              <a:rPr lang="en-US" dirty="0"/>
              <a:t>Right now,</a:t>
            </a:r>
            <a:r>
              <a:rPr lang="en-US" baseline="0" dirty="0"/>
              <a:t> the fishery has been delayed to Dec 15</a:t>
            </a:r>
            <a:r>
              <a:rPr lang="en-US" baseline="30000" dirty="0"/>
              <a:t>th</a:t>
            </a:r>
            <a:r>
              <a:rPr lang="en-US" baseline="0" dirty="0"/>
              <a:t> due to the increased number of whales observed in the region.</a:t>
            </a:r>
          </a:p>
          <a:p>
            <a:r>
              <a:rPr lang="en-US" baseline="0" dirty="0"/>
              <a:t>It is our hope that these measures will reduce the number of entanglements in the early part of the year (Apr-Jun).</a:t>
            </a:r>
            <a:endParaRPr lang="en-US" dirty="0"/>
          </a:p>
        </p:txBody>
      </p:sp>
      <p:sp>
        <p:nvSpPr>
          <p:cNvPr id="4" name="Slide Number Placeholder 3"/>
          <p:cNvSpPr>
            <a:spLocks noGrp="1"/>
          </p:cNvSpPr>
          <p:nvPr>
            <p:ph type="sldNum" sz="quarter" idx="10"/>
          </p:nvPr>
        </p:nvSpPr>
        <p:spPr/>
        <p:txBody>
          <a:bodyPr/>
          <a:lstStyle/>
          <a:p>
            <a:fld id="{5E3065D1-2525-2347-A9E2-AFE0B4B8D7EC}" type="slidenum">
              <a:rPr lang="en-US" smtClean="0"/>
              <a:t>2</a:t>
            </a:fld>
            <a:endParaRPr lang="en-US"/>
          </a:p>
        </p:txBody>
      </p:sp>
    </p:spTree>
    <p:extLst>
      <p:ext uri="{BB962C8B-B14F-4D97-AF65-F5344CB8AC3E}">
        <p14:creationId xmlns:p14="http://schemas.microsoft.com/office/powerpoint/2010/main" val="2676326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During the ACCESS cruises, we record where we see crab pot gear.</a:t>
            </a:r>
          </a:p>
          <a:p>
            <a:r>
              <a:rPr lang="en-US" baseline="0" dirty="0"/>
              <a:t>In general, our observations show that crab pots are left out longer into the spring during the warm years, shown in the map on the left.</a:t>
            </a:r>
          </a:p>
          <a:p>
            <a:r>
              <a:rPr lang="en-US" baseline="0" dirty="0"/>
              <a:t>Most of the crab fishing gear is close to shore, just outside San Francisco Bay and south of Pillar Point.</a:t>
            </a:r>
          </a:p>
          <a:p>
            <a:r>
              <a:rPr lang="en-US" baseline="0" dirty="0"/>
              <a:t>In cold years (shown on the right), the crab pots are removed sooner (in the winter) as fishermen move on to work on other fisheries (e.g., salmon).</a:t>
            </a:r>
          </a:p>
        </p:txBody>
      </p:sp>
      <p:sp>
        <p:nvSpPr>
          <p:cNvPr id="4" name="Slide Number Placeholder 3"/>
          <p:cNvSpPr>
            <a:spLocks noGrp="1"/>
          </p:cNvSpPr>
          <p:nvPr>
            <p:ph type="sldNum" sz="quarter" idx="10"/>
          </p:nvPr>
        </p:nvSpPr>
        <p:spPr/>
        <p:txBody>
          <a:bodyPr/>
          <a:lstStyle/>
          <a:p>
            <a:fld id="{5E3065D1-2525-2347-A9E2-AFE0B4B8D7EC}" type="slidenum">
              <a:rPr lang="en-US" smtClean="0"/>
              <a:t>3</a:t>
            </a:fld>
            <a:endParaRPr lang="en-US"/>
          </a:p>
        </p:txBody>
      </p:sp>
    </p:spTree>
    <p:extLst>
      <p:ext uri="{BB962C8B-B14F-4D97-AF65-F5344CB8AC3E}">
        <p14:creationId xmlns:p14="http://schemas.microsoft.com/office/powerpoint/2010/main" val="3471370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combine whale distribution maps with crab pot distribution maps, we can see where the areas of high co-occurrence are and the areas</a:t>
            </a:r>
            <a:r>
              <a:rPr lang="en-US" baseline="0" dirty="0"/>
              <a:t> where whales are at greater risk of entanglement</a:t>
            </a:r>
            <a:r>
              <a:rPr lang="en-US" dirty="0"/>
              <a:t>.</a:t>
            </a:r>
          </a:p>
          <a:p>
            <a:r>
              <a:rPr lang="en-US" dirty="0"/>
              <a:t>In the warm water years (shown</a:t>
            </a:r>
            <a:r>
              <a:rPr lang="en-US" baseline="0" dirty="0"/>
              <a:t> in the middle figure), the areas of high co-occurrence are just outside of San Francisco Bay and near Pillar Point harbor.</a:t>
            </a:r>
          </a:p>
          <a:p>
            <a:r>
              <a:rPr lang="en-US" baseline="0" dirty="0"/>
              <a:t>The areas of high co-occurrence are greatly reduced in the cold years, shown in the figure on the right.</a:t>
            </a:r>
          </a:p>
          <a:p>
            <a:r>
              <a:rPr lang="en-US" baseline="0" dirty="0"/>
              <a:t>So looking at when and where whales and fishing gear can co-occur can help in reducing entanglements.</a:t>
            </a:r>
            <a:endParaRPr lang="en-US" dirty="0"/>
          </a:p>
        </p:txBody>
      </p:sp>
      <p:sp>
        <p:nvSpPr>
          <p:cNvPr id="4" name="Slide Number Placeholder 3"/>
          <p:cNvSpPr>
            <a:spLocks noGrp="1"/>
          </p:cNvSpPr>
          <p:nvPr>
            <p:ph type="sldNum" sz="quarter" idx="10"/>
          </p:nvPr>
        </p:nvSpPr>
        <p:spPr/>
        <p:txBody>
          <a:bodyPr/>
          <a:lstStyle/>
          <a:p>
            <a:fld id="{5E3065D1-2525-2347-A9E2-AFE0B4B8D7EC}" type="slidenum">
              <a:rPr lang="en-US" smtClean="0"/>
              <a:t>4</a:t>
            </a:fld>
            <a:endParaRPr lang="en-US"/>
          </a:p>
        </p:txBody>
      </p:sp>
    </p:spTree>
    <p:extLst>
      <p:ext uri="{BB962C8B-B14F-4D97-AF65-F5344CB8AC3E}">
        <p14:creationId xmlns:p14="http://schemas.microsoft.com/office/powerpoint/2010/main" val="2252171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5B053-2050-8145-9020-FCB60408A98B}"/>
              </a:ext>
            </a:extLst>
          </p:cNvPr>
          <p:cNvSpPr>
            <a:spLocks noGrp="1"/>
          </p:cNvSpPr>
          <p:nvPr>
            <p:ph type="ctrTitle"/>
          </p:nvPr>
        </p:nvSpPr>
        <p:spPr>
          <a:xfrm>
            <a:off x="838200" y="914400"/>
            <a:ext cx="10972800" cy="1409700"/>
          </a:xfrm>
        </p:spPr>
        <p:txBody>
          <a:bodyPr anchor="b"/>
          <a:lstStyle>
            <a:lvl1pPr algn="l">
              <a:lnSpc>
                <a:spcPct val="80000"/>
              </a:lnSpc>
              <a:spcAft>
                <a:spcPts val="12000"/>
              </a:spcAft>
              <a:defRPr sz="6000" b="0" i="0" spc="0">
                <a:latin typeface="Franklin Gothic Medium" panose="020B0603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4FA26D8B-EF6B-3F4B-A7A4-9CEC3F83F56B}"/>
              </a:ext>
            </a:extLst>
          </p:cNvPr>
          <p:cNvSpPr>
            <a:spLocks noGrp="1"/>
          </p:cNvSpPr>
          <p:nvPr>
            <p:ph type="subTitle" idx="1"/>
          </p:nvPr>
        </p:nvSpPr>
        <p:spPr>
          <a:xfrm>
            <a:off x="838200" y="2560659"/>
            <a:ext cx="10972800" cy="1655762"/>
          </a:xfrm>
        </p:spPr>
        <p:txBody>
          <a:bodyPr/>
          <a:lstStyle>
            <a:lvl1pPr marL="0" indent="0" algn="l">
              <a:spcAft>
                <a:spcPts val="1600"/>
              </a:spcAft>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211B682-E875-D546-8D81-F8AA0BE8F5E5}"/>
              </a:ext>
            </a:extLst>
          </p:cNvPr>
          <p:cNvSpPr>
            <a:spLocks noGrp="1"/>
          </p:cNvSpPr>
          <p:nvPr>
            <p:ph type="dt" sz="half" idx="10"/>
          </p:nvPr>
        </p:nvSpPr>
        <p:spPr/>
        <p:txBody>
          <a:bodyPr/>
          <a:lstStyle/>
          <a:p>
            <a:fld id="{429616A1-F5B5-8A45-9F1B-504FC575BE77}" type="datetimeFigureOut">
              <a:rPr lang="en-US" smtClean="0"/>
              <a:t>12/19/2019</a:t>
            </a:fld>
            <a:endParaRPr lang="en-US"/>
          </a:p>
        </p:txBody>
      </p:sp>
      <p:sp>
        <p:nvSpPr>
          <p:cNvPr id="5" name="Footer Placeholder 4">
            <a:extLst>
              <a:ext uri="{FF2B5EF4-FFF2-40B4-BE49-F238E27FC236}">
                <a16:creationId xmlns:a16="http://schemas.microsoft.com/office/drawing/2014/main" id="{4BE5629C-C08F-8D41-A911-14E2248999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8E2E0-AB11-144C-9771-E3DA5EB7080C}"/>
              </a:ext>
            </a:extLst>
          </p:cNvPr>
          <p:cNvSpPr>
            <a:spLocks noGrp="1"/>
          </p:cNvSpPr>
          <p:nvPr>
            <p:ph type="sldNum" sz="quarter" idx="12"/>
          </p:nvPr>
        </p:nvSpPr>
        <p:spPr/>
        <p:txBody>
          <a:bodyPr/>
          <a:lstStyle/>
          <a:p>
            <a:fld id="{546AC68D-54DF-474A-AA23-8C073741DA06}" type="slidenum">
              <a:rPr lang="en-US" smtClean="0"/>
              <a:t>‹#›</a:t>
            </a:fld>
            <a:endParaRPr lang="en-US"/>
          </a:p>
        </p:txBody>
      </p:sp>
    </p:spTree>
    <p:extLst>
      <p:ext uri="{BB962C8B-B14F-4D97-AF65-F5344CB8AC3E}">
        <p14:creationId xmlns:p14="http://schemas.microsoft.com/office/powerpoint/2010/main" val="816663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Headline and 2 Body Copy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25942-9719-7642-8A3B-585093FF36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1CDEA9-B96A-9F43-9380-1E3D94D6D9A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52A84F-F6B1-1C44-A3E9-B3522D3BC6E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867ACF-4253-A247-98B2-6299ED3AA98F}"/>
              </a:ext>
            </a:extLst>
          </p:cNvPr>
          <p:cNvSpPr>
            <a:spLocks noGrp="1"/>
          </p:cNvSpPr>
          <p:nvPr>
            <p:ph type="dt" sz="half" idx="10"/>
          </p:nvPr>
        </p:nvSpPr>
        <p:spPr/>
        <p:txBody>
          <a:bodyPr/>
          <a:lstStyle/>
          <a:p>
            <a:fld id="{429616A1-F5B5-8A45-9F1B-504FC575BE77}" type="datetimeFigureOut">
              <a:rPr lang="en-US" smtClean="0"/>
              <a:t>12/19/2019</a:t>
            </a:fld>
            <a:endParaRPr lang="en-US"/>
          </a:p>
        </p:txBody>
      </p:sp>
      <p:sp>
        <p:nvSpPr>
          <p:cNvPr id="6" name="Footer Placeholder 5">
            <a:extLst>
              <a:ext uri="{FF2B5EF4-FFF2-40B4-BE49-F238E27FC236}">
                <a16:creationId xmlns:a16="http://schemas.microsoft.com/office/drawing/2014/main" id="{2FDED562-1570-C74D-9CD8-F6A76E9124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6EA0B0-EA89-2248-A15D-37E7C627D6D0}"/>
              </a:ext>
            </a:extLst>
          </p:cNvPr>
          <p:cNvSpPr>
            <a:spLocks noGrp="1"/>
          </p:cNvSpPr>
          <p:nvPr>
            <p:ph type="sldNum" sz="quarter" idx="12"/>
          </p:nvPr>
        </p:nvSpPr>
        <p:spPr/>
        <p:txBody>
          <a:bodyPr/>
          <a:lstStyle/>
          <a:p>
            <a:fld id="{546AC68D-54DF-474A-AA23-8C073741DA06}" type="slidenum">
              <a:rPr lang="en-US" smtClean="0"/>
              <a:t>‹#›</a:t>
            </a:fld>
            <a:endParaRPr lang="en-US"/>
          </a:p>
        </p:txBody>
      </p:sp>
    </p:spTree>
    <p:extLst>
      <p:ext uri="{BB962C8B-B14F-4D97-AF65-F5344CB8AC3E}">
        <p14:creationId xmlns:p14="http://schemas.microsoft.com/office/powerpoint/2010/main" val="2100485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Subhead and 3 Photo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E151F4E-D4FC-AD49-8A49-D8A68A699E3D}"/>
              </a:ext>
            </a:extLst>
          </p:cNvPr>
          <p:cNvSpPr>
            <a:spLocks noGrp="1"/>
          </p:cNvSpPr>
          <p:nvPr>
            <p:ph type="dt" sz="half" idx="10"/>
          </p:nvPr>
        </p:nvSpPr>
        <p:spPr/>
        <p:txBody>
          <a:bodyPr/>
          <a:lstStyle/>
          <a:p>
            <a:fld id="{429616A1-F5B5-8A45-9F1B-504FC575BE77}" type="datetimeFigureOut">
              <a:rPr lang="en-US" smtClean="0"/>
              <a:t>12/19/2019</a:t>
            </a:fld>
            <a:endParaRPr lang="en-US"/>
          </a:p>
        </p:txBody>
      </p:sp>
      <p:sp>
        <p:nvSpPr>
          <p:cNvPr id="5" name="Footer Placeholder 4">
            <a:extLst>
              <a:ext uri="{FF2B5EF4-FFF2-40B4-BE49-F238E27FC236}">
                <a16:creationId xmlns:a16="http://schemas.microsoft.com/office/drawing/2014/main" id="{A9681394-9147-9B44-86B1-1FC4C95A5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3F780-0F95-2141-B2FA-DA91DFE05D12}"/>
              </a:ext>
            </a:extLst>
          </p:cNvPr>
          <p:cNvSpPr>
            <a:spLocks noGrp="1"/>
          </p:cNvSpPr>
          <p:nvPr>
            <p:ph type="sldNum" sz="quarter" idx="12"/>
          </p:nvPr>
        </p:nvSpPr>
        <p:spPr/>
        <p:txBody>
          <a:bodyPr/>
          <a:lstStyle/>
          <a:p>
            <a:fld id="{546AC68D-54DF-474A-AA23-8C073741DA06}" type="slidenum">
              <a:rPr lang="en-US" smtClean="0"/>
              <a:t>‹#›</a:t>
            </a:fld>
            <a:endParaRPr lang="en-US"/>
          </a:p>
        </p:txBody>
      </p:sp>
      <p:sp>
        <p:nvSpPr>
          <p:cNvPr id="8" name="Text Placeholder 7">
            <a:extLst>
              <a:ext uri="{FF2B5EF4-FFF2-40B4-BE49-F238E27FC236}">
                <a16:creationId xmlns:a16="http://schemas.microsoft.com/office/drawing/2014/main" id="{776F6B4A-AB95-8D4A-BEC3-9CEE692C4376}"/>
              </a:ext>
            </a:extLst>
          </p:cNvPr>
          <p:cNvSpPr>
            <a:spLocks noGrp="1"/>
          </p:cNvSpPr>
          <p:nvPr>
            <p:ph type="body" sz="quarter" idx="13"/>
          </p:nvPr>
        </p:nvSpPr>
        <p:spPr>
          <a:xfrm>
            <a:off x="838200" y="1157162"/>
            <a:ext cx="10966174" cy="873252"/>
          </a:xfrm>
        </p:spPr>
        <p:txBody>
          <a:bodyPr/>
          <a:lstStyle>
            <a:lvl1pPr marL="0" indent="0">
              <a:spcAft>
                <a:spcPts val="1200"/>
              </a:spcAft>
              <a:buNone/>
              <a:defRPr sz="2400">
                <a:solidFill>
                  <a:schemeClr val="tx2"/>
                </a:solidFill>
              </a:defRPr>
            </a:lvl1pPr>
          </a:lstStyle>
          <a:p>
            <a:pPr lvl="0"/>
            <a:r>
              <a:rPr lang="en-US" dirty="0"/>
              <a:t>Edit Master text styles</a:t>
            </a:r>
          </a:p>
        </p:txBody>
      </p:sp>
      <p:sp>
        <p:nvSpPr>
          <p:cNvPr id="7" name="Title 6">
            <a:extLst>
              <a:ext uri="{FF2B5EF4-FFF2-40B4-BE49-F238E27FC236}">
                <a16:creationId xmlns:a16="http://schemas.microsoft.com/office/drawing/2014/main" id="{EFD4106B-18F7-674F-AF02-2BFF3011D829}"/>
              </a:ext>
            </a:extLst>
          </p:cNvPr>
          <p:cNvSpPr>
            <a:spLocks noGrp="1"/>
          </p:cNvSpPr>
          <p:nvPr>
            <p:ph type="title"/>
          </p:nvPr>
        </p:nvSpPr>
        <p:spPr/>
        <p:txBody>
          <a:bodyPr/>
          <a:lstStyle/>
          <a:p>
            <a:r>
              <a:rPr lang="en-US"/>
              <a:t>Click to edit Master title style</a:t>
            </a:r>
          </a:p>
        </p:txBody>
      </p:sp>
      <p:sp>
        <p:nvSpPr>
          <p:cNvPr id="10" name="Picture Placeholder 9">
            <a:extLst>
              <a:ext uri="{FF2B5EF4-FFF2-40B4-BE49-F238E27FC236}">
                <a16:creationId xmlns:a16="http://schemas.microsoft.com/office/drawing/2014/main" id="{FCF952D3-BD30-AF47-9A55-A583B68AF1FC}"/>
              </a:ext>
            </a:extLst>
          </p:cNvPr>
          <p:cNvSpPr>
            <a:spLocks noGrp="1"/>
          </p:cNvSpPr>
          <p:nvPr>
            <p:ph type="pic" sz="quarter" idx="14"/>
          </p:nvPr>
        </p:nvSpPr>
        <p:spPr>
          <a:xfrm>
            <a:off x="838200" y="2114550"/>
            <a:ext cx="3291840" cy="3473450"/>
          </a:xfrm>
          <a:solidFill>
            <a:schemeClr val="bg1">
              <a:lumMod val="85000"/>
            </a:schemeClr>
          </a:solidFill>
        </p:spPr>
        <p:txBody>
          <a:bodyPr lIns="457200" tIns="457200"/>
          <a:lstStyle>
            <a:lvl1pPr marL="0" indent="0">
              <a:buNone/>
              <a:defRPr sz="1200"/>
            </a:lvl1pPr>
          </a:lstStyle>
          <a:p>
            <a:endParaRPr lang="en-US"/>
          </a:p>
        </p:txBody>
      </p:sp>
      <p:sp>
        <p:nvSpPr>
          <p:cNvPr id="12" name="Picture Placeholder 11">
            <a:extLst>
              <a:ext uri="{FF2B5EF4-FFF2-40B4-BE49-F238E27FC236}">
                <a16:creationId xmlns:a16="http://schemas.microsoft.com/office/drawing/2014/main" id="{1BC9C4B0-D5E1-A54F-85F1-B7BFCB952AC6}"/>
              </a:ext>
            </a:extLst>
          </p:cNvPr>
          <p:cNvSpPr>
            <a:spLocks noGrp="1"/>
          </p:cNvSpPr>
          <p:nvPr>
            <p:ph type="pic" sz="quarter" idx="15"/>
          </p:nvPr>
        </p:nvSpPr>
        <p:spPr>
          <a:xfrm>
            <a:off x="4411345" y="2114550"/>
            <a:ext cx="3287712" cy="3473450"/>
          </a:xfrm>
          <a:solidFill>
            <a:schemeClr val="bg1">
              <a:lumMod val="85000"/>
            </a:schemeClr>
          </a:solidFill>
        </p:spPr>
        <p:txBody>
          <a:bodyPr lIns="457200" tIns="457200"/>
          <a:lstStyle>
            <a:lvl1pPr marL="0" indent="0">
              <a:buNone/>
              <a:defRPr sz="1200"/>
            </a:lvl1pPr>
          </a:lstStyle>
          <a:p>
            <a:endParaRPr lang="en-US"/>
          </a:p>
        </p:txBody>
      </p:sp>
      <p:sp>
        <p:nvSpPr>
          <p:cNvPr id="14" name="Picture Placeholder 13">
            <a:extLst>
              <a:ext uri="{FF2B5EF4-FFF2-40B4-BE49-F238E27FC236}">
                <a16:creationId xmlns:a16="http://schemas.microsoft.com/office/drawing/2014/main" id="{31584271-E919-D546-9FD0-1979EE51FD63}"/>
              </a:ext>
            </a:extLst>
          </p:cNvPr>
          <p:cNvSpPr>
            <a:spLocks noGrp="1"/>
          </p:cNvSpPr>
          <p:nvPr>
            <p:ph type="pic" sz="quarter" idx="16"/>
          </p:nvPr>
        </p:nvSpPr>
        <p:spPr>
          <a:xfrm>
            <a:off x="7980363" y="2114550"/>
            <a:ext cx="3291840" cy="3474720"/>
          </a:xfrm>
          <a:solidFill>
            <a:schemeClr val="bg1">
              <a:lumMod val="85000"/>
            </a:schemeClr>
          </a:solidFill>
        </p:spPr>
        <p:txBody>
          <a:bodyPr lIns="457200" tIns="457200"/>
          <a:lstStyle>
            <a:lvl1pPr marL="0" indent="0">
              <a:buNone/>
              <a:defRPr sz="1200"/>
            </a:lvl1pPr>
          </a:lstStyle>
          <a:p>
            <a:endParaRPr lang="en-US"/>
          </a:p>
        </p:txBody>
      </p:sp>
    </p:spTree>
    <p:extLst>
      <p:ext uri="{BB962C8B-B14F-4D97-AF65-F5344CB8AC3E}">
        <p14:creationId xmlns:p14="http://schemas.microsoft.com/office/powerpoint/2010/main" val="3543525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Subhead, 3 Photos and Caption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E151F4E-D4FC-AD49-8A49-D8A68A699E3D}"/>
              </a:ext>
            </a:extLst>
          </p:cNvPr>
          <p:cNvSpPr>
            <a:spLocks noGrp="1"/>
          </p:cNvSpPr>
          <p:nvPr>
            <p:ph type="dt" sz="half" idx="10"/>
          </p:nvPr>
        </p:nvSpPr>
        <p:spPr/>
        <p:txBody>
          <a:bodyPr/>
          <a:lstStyle/>
          <a:p>
            <a:fld id="{429616A1-F5B5-8A45-9F1B-504FC575BE77}" type="datetimeFigureOut">
              <a:rPr lang="en-US" smtClean="0"/>
              <a:t>12/19/2019</a:t>
            </a:fld>
            <a:endParaRPr lang="en-US"/>
          </a:p>
        </p:txBody>
      </p:sp>
      <p:sp>
        <p:nvSpPr>
          <p:cNvPr id="5" name="Footer Placeholder 4">
            <a:extLst>
              <a:ext uri="{FF2B5EF4-FFF2-40B4-BE49-F238E27FC236}">
                <a16:creationId xmlns:a16="http://schemas.microsoft.com/office/drawing/2014/main" id="{A9681394-9147-9B44-86B1-1FC4C95A5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3F780-0F95-2141-B2FA-DA91DFE05D12}"/>
              </a:ext>
            </a:extLst>
          </p:cNvPr>
          <p:cNvSpPr>
            <a:spLocks noGrp="1"/>
          </p:cNvSpPr>
          <p:nvPr>
            <p:ph type="sldNum" sz="quarter" idx="12"/>
          </p:nvPr>
        </p:nvSpPr>
        <p:spPr/>
        <p:txBody>
          <a:bodyPr/>
          <a:lstStyle/>
          <a:p>
            <a:fld id="{546AC68D-54DF-474A-AA23-8C073741DA06}" type="slidenum">
              <a:rPr lang="en-US" smtClean="0"/>
              <a:t>‹#›</a:t>
            </a:fld>
            <a:endParaRPr lang="en-US"/>
          </a:p>
        </p:txBody>
      </p:sp>
      <p:sp>
        <p:nvSpPr>
          <p:cNvPr id="8" name="Text Placeholder 7">
            <a:extLst>
              <a:ext uri="{FF2B5EF4-FFF2-40B4-BE49-F238E27FC236}">
                <a16:creationId xmlns:a16="http://schemas.microsoft.com/office/drawing/2014/main" id="{776F6B4A-AB95-8D4A-BEC3-9CEE692C4376}"/>
              </a:ext>
            </a:extLst>
          </p:cNvPr>
          <p:cNvSpPr>
            <a:spLocks noGrp="1"/>
          </p:cNvSpPr>
          <p:nvPr>
            <p:ph type="body" sz="quarter" idx="13"/>
          </p:nvPr>
        </p:nvSpPr>
        <p:spPr>
          <a:xfrm>
            <a:off x="838200" y="1157162"/>
            <a:ext cx="10966174" cy="873252"/>
          </a:xfrm>
        </p:spPr>
        <p:txBody>
          <a:bodyPr/>
          <a:lstStyle>
            <a:lvl1pPr marL="0" indent="0">
              <a:spcAft>
                <a:spcPts val="1200"/>
              </a:spcAft>
              <a:buNone/>
              <a:defRPr sz="2400">
                <a:solidFill>
                  <a:schemeClr val="tx2"/>
                </a:solidFill>
              </a:defRPr>
            </a:lvl1pPr>
          </a:lstStyle>
          <a:p>
            <a:pPr lvl="0"/>
            <a:r>
              <a:rPr lang="en-US" dirty="0"/>
              <a:t>Edit Master text styles</a:t>
            </a:r>
          </a:p>
        </p:txBody>
      </p:sp>
      <p:sp>
        <p:nvSpPr>
          <p:cNvPr id="7" name="Title 6">
            <a:extLst>
              <a:ext uri="{FF2B5EF4-FFF2-40B4-BE49-F238E27FC236}">
                <a16:creationId xmlns:a16="http://schemas.microsoft.com/office/drawing/2014/main" id="{EFD4106B-18F7-674F-AF02-2BFF3011D829}"/>
              </a:ext>
            </a:extLst>
          </p:cNvPr>
          <p:cNvSpPr>
            <a:spLocks noGrp="1"/>
          </p:cNvSpPr>
          <p:nvPr>
            <p:ph type="title"/>
          </p:nvPr>
        </p:nvSpPr>
        <p:spPr/>
        <p:txBody>
          <a:bodyPr/>
          <a:lstStyle/>
          <a:p>
            <a:r>
              <a:rPr lang="en-US"/>
              <a:t>Click to edit Master title style</a:t>
            </a:r>
          </a:p>
        </p:txBody>
      </p:sp>
      <p:sp>
        <p:nvSpPr>
          <p:cNvPr id="10" name="Picture Placeholder 9">
            <a:extLst>
              <a:ext uri="{FF2B5EF4-FFF2-40B4-BE49-F238E27FC236}">
                <a16:creationId xmlns:a16="http://schemas.microsoft.com/office/drawing/2014/main" id="{FCF952D3-BD30-AF47-9A55-A583B68AF1FC}"/>
              </a:ext>
            </a:extLst>
          </p:cNvPr>
          <p:cNvSpPr>
            <a:spLocks noGrp="1"/>
          </p:cNvSpPr>
          <p:nvPr>
            <p:ph type="pic" sz="quarter" idx="14"/>
          </p:nvPr>
        </p:nvSpPr>
        <p:spPr>
          <a:xfrm>
            <a:off x="838200" y="1902112"/>
            <a:ext cx="3291840" cy="2743200"/>
          </a:xfrm>
          <a:solidFill>
            <a:schemeClr val="bg1">
              <a:lumMod val="85000"/>
            </a:schemeClr>
          </a:solidFill>
        </p:spPr>
        <p:txBody>
          <a:bodyPr lIns="457200" tIns="457200"/>
          <a:lstStyle>
            <a:lvl1pPr marL="0" indent="0">
              <a:buNone/>
              <a:defRPr sz="1200"/>
            </a:lvl1pPr>
          </a:lstStyle>
          <a:p>
            <a:endParaRPr lang="en-US"/>
          </a:p>
        </p:txBody>
      </p:sp>
      <p:sp>
        <p:nvSpPr>
          <p:cNvPr id="12" name="Picture Placeholder 11">
            <a:extLst>
              <a:ext uri="{FF2B5EF4-FFF2-40B4-BE49-F238E27FC236}">
                <a16:creationId xmlns:a16="http://schemas.microsoft.com/office/drawing/2014/main" id="{1BC9C4B0-D5E1-A54F-85F1-B7BFCB952AC6}"/>
              </a:ext>
            </a:extLst>
          </p:cNvPr>
          <p:cNvSpPr>
            <a:spLocks noGrp="1"/>
          </p:cNvSpPr>
          <p:nvPr>
            <p:ph type="pic" sz="quarter" idx="15"/>
          </p:nvPr>
        </p:nvSpPr>
        <p:spPr>
          <a:xfrm>
            <a:off x="4411345" y="1902113"/>
            <a:ext cx="3287712" cy="2743200"/>
          </a:xfrm>
          <a:solidFill>
            <a:schemeClr val="bg1">
              <a:lumMod val="85000"/>
            </a:schemeClr>
          </a:solidFill>
        </p:spPr>
        <p:txBody>
          <a:bodyPr lIns="457200" tIns="457200"/>
          <a:lstStyle>
            <a:lvl1pPr marL="0" indent="0">
              <a:buNone/>
              <a:defRPr sz="1200"/>
            </a:lvl1pPr>
          </a:lstStyle>
          <a:p>
            <a:endParaRPr lang="en-US"/>
          </a:p>
        </p:txBody>
      </p:sp>
      <p:sp>
        <p:nvSpPr>
          <p:cNvPr id="14" name="Picture Placeholder 13">
            <a:extLst>
              <a:ext uri="{FF2B5EF4-FFF2-40B4-BE49-F238E27FC236}">
                <a16:creationId xmlns:a16="http://schemas.microsoft.com/office/drawing/2014/main" id="{31584271-E919-D546-9FD0-1979EE51FD63}"/>
              </a:ext>
            </a:extLst>
          </p:cNvPr>
          <p:cNvSpPr>
            <a:spLocks noGrp="1"/>
          </p:cNvSpPr>
          <p:nvPr>
            <p:ph type="pic" sz="quarter" idx="16"/>
          </p:nvPr>
        </p:nvSpPr>
        <p:spPr>
          <a:xfrm>
            <a:off x="7980363" y="1902113"/>
            <a:ext cx="3291840" cy="2743199"/>
          </a:xfrm>
          <a:solidFill>
            <a:schemeClr val="bg1">
              <a:lumMod val="85000"/>
            </a:schemeClr>
          </a:solidFill>
        </p:spPr>
        <p:txBody>
          <a:bodyPr lIns="457200" tIns="457200"/>
          <a:lstStyle>
            <a:lvl1pPr marL="0" indent="0">
              <a:buNone/>
              <a:defRPr sz="1200"/>
            </a:lvl1pPr>
          </a:lstStyle>
          <a:p>
            <a:endParaRPr lang="en-US"/>
          </a:p>
        </p:txBody>
      </p:sp>
      <p:sp>
        <p:nvSpPr>
          <p:cNvPr id="3" name="Text Placeholder 2">
            <a:extLst>
              <a:ext uri="{FF2B5EF4-FFF2-40B4-BE49-F238E27FC236}">
                <a16:creationId xmlns:a16="http://schemas.microsoft.com/office/drawing/2014/main" id="{3520CBDC-1DBC-4F44-9D95-3FEBF0937A91}"/>
              </a:ext>
            </a:extLst>
          </p:cNvPr>
          <p:cNvSpPr>
            <a:spLocks noGrp="1"/>
          </p:cNvSpPr>
          <p:nvPr>
            <p:ph type="body" sz="quarter" idx="17"/>
          </p:nvPr>
        </p:nvSpPr>
        <p:spPr>
          <a:xfrm>
            <a:off x="838201" y="4821527"/>
            <a:ext cx="3291840" cy="1025092"/>
          </a:xfrm>
        </p:spPr>
        <p:txBody>
          <a:bodyPr/>
          <a:lstStyle>
            <a:lvl1pPr marL="0" indent="0">
              <a:spcAft>
                <a:spcPts val="400"/>
              </a:spcAft>
              <a:buNone/>
              <a:tabLst/>
              <a:defRPr sz="1600" b="0" i="0">
                <a:solidFill>
                  <a:schemeClr val="tx2"/>
                </a:solidFill>
                <a:latin typeface="Franklin Gothic Medium" panose="020B0603020102020204" pitchFamily="34" charset="0"/>
              </a:defRPr>
            </a:lvl1pPr>
            <a:lvl2pPr marL="7938" indent="0">
              <a:spcAft>
                <a:spcPts val="600"/>
              </a:spcAft>
              <a:buNone/>
              <a:tabLst/>
              <a:defRPr sz="1400"/>
            </a:lvl2pPr>
            <a:lvl3pPr marL="293688" indent="-119063">
              <a:tabLst/>
              <a:defRPr sz="1200">
                <a:solidFill>
                  <a:schemeClr val="bg2"/>
                </a:solidFill>
              </a:defRPr>
            </a:lvl3pPr>
          </a:lstStyle>
          <a:p>
            <a:pPr lvl="0"/>
            <a:r>
              <a:rPr lang="en-US" dirty="0"/>
              <a:t>Edit Master text styles</a:t>
            </a:r>
          </a:p>
          <a:p>
            <a:pPr lvl="1"/>
            <a:r>
              <a:rPr lang="en-US" dirty="0"/>
              <a:t>Second level</a:t>
            </a:r>
          </a:p>
          <a:p>
            <a:pPr lvl="2"/>
            <a:r>
              <a:rPr lang="en-US" dirty="0"/>
              <a:t>Third level</a:t>
            </a:r>
          </a:p>
        </p:txBody>
      </p:sp>
      <p:sp>
        <p:nvSpPr>
          <p:cNvPr id="11" name="Text Placeholder 10">
            <a:extLst>
              <a:ext uri="{FF2B5EF4-FFF2-40B4-BE49-F238E27FC236}">
                <a16:creationId xmlns:a16="http://schemas.microsoft.com/office/drawing/2014/main" id="{62276612-43A8-E343-BE8C-9D087611FDCA}"/>
              </a:ext>
            </a:extLst>
          </p:cNvPr>
          <p:cNvSpPr>
            <a:spLocks noGrp="1"/>
          </p:cNvSpPr>
          <p:nvPr>
            <p:ph type="body" sz="quarter" idx="18"/>
          </p:nvPr>
        </p:nvSpPr>
        <p:spPr>
          <a:xfrm>
            <a:off x="4411345" y="4821526"/>
            <a:ext cx="3288030" cy="1025525"/>
          </a:xfrm>
        </p:spPr>
        <p:txBody>
          <a:bodyPr/>
          <a:lstStyle>
            <a:lvl1pPr marL="0" indent="0">
              <a:spcAft>
                <a:spcPts val="400"/>
              </a:spcAft>
              <a:buNone/>
              <a:defRPr sz="1600" b="0" i="0">
                <a:solidFill>
                  <a:schemeClr val="tx2"/>
                </a:solidFill>
                <a:latin typeface="Franklin Gothic Medium" panose="020B0603020102020204" pitchFamily="34" charset="0"/>
              </a:defRPr>
            </a:lvl1pPr>
            <a:lvl2pPr marL="7938" indent="0">
              <a:spcAft>
                <a:spcPts val="600"/>
              </a:spcAft>
              <a:buNone/>
              <a:tabLst/>
              <a:defRPr sz="1400"/>
            </a:lvl2pPr>
            <a:lvl3pPr marL="293688" indent="-119063">
              <a:tabLst/>
              <a:defRPr sz="1200">
                <a:solidFill>
                  <a:schemeClr val="bg2"/>
                </a:solidFill>
              </a:defRPr>
            </a:lvl3pPr>
          </a:lstStyle>
          <a:p>
            <a:pPr lvl="0"/>
            <a:r>
              <a:rPr lang="en-US" dirty="0"/>
              <a:t>Edit Master text styles</a:t>
            </a:r>
          </a:p>
          <a:p>
            <a:pPr lvl="1"/>
            <a:r>
              <a:rPr lang="en-US" dirty="0"/>
              <a:t>Second level</a:t>
            </a:r>
          </a:p>
          <a:p>
            <a:pPr lvl="2"/>
            <a:r>
              <a:rPr lang="en-US" dirty="0"/>
              <a:t>Third level</a:t>
            </a:r>
          </a:p>
        </p:txBody>
      </p:sp>
      <p:sp>
        <p:nvSpPr>
          <p:cNvPr id="15" name="Text Placeholder 14">
            <a:extLst>
              <a:ext uri="{FF2B5EF4-FFF2-40B4-BE49-F238E27FC236}">
                <a16:creationId xmlns:a16="http://schemas.microsoft.com/office/drawing/2014/main" id="{71927B29-31B7-B04A-979B-967E27B9234D}"/>
              </a:ext>
            </a:extLst>
          </p:cNvPr>
          <p:cNvSpPr>
            <a:spLocks noGrp="1"/>
          </p:cNvSpPr>
          <p:nvPr>
            <p:ph type="body" sz="quarter" idx="19"/>
          </p:nvPr>
        </p:nvSpPr>
        <p:spPr>
          <a:xfrm>
            <a:off x="7980364" y="4821526"/>
            <a:ext cx="3291840" cy="1025525"/>
          </a:xfrm>
        </p:spPr>
        <p:txBody>
          <a:bodyPr/>
          <a:lstStyle>
            <a:lvl1pPr marL="0" indent="0">
              <a:spcAft>
                <a:spcPts val="400"/>
              </a:spcAft>
              <a:buNone/>
              <a:defRPr sz="1600" b="0" i="0">
                <a:solidFill>
                  <a:schemeClr val="tx2"/>
                </a:solidFill>
                <a:latin typeface="Franklin Gothic Medium" panose="020B0603020102020204" pitchFamily="34" charset="0"/>
              </a:defRPr>
            </a:lvl1pPr>
            <a:lvl2pPr marL="7938" indent="0">
              <a:spcAft>
                <a:spcPts val="600"/>
              </a:spcAft>
              <a:buNone/>
              <a:tabLst/>
              <a:defRPr sz="1400"/>
            </a:lvl2pPr>
            <a:lvl3pPr marL="293688" indent="-119063">
              <a:tabLst/>
              <a:defRPr sz="1200">
                <a:solidFill>
                  <a:schemeClr val="bg2"/>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81698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line, 3 Section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DEEB-71F8-9D44-AA85-640F3755FA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314D0EAA-32B8-7944-AEF8-B55ABFE859A7}"/>
              </a:ext>
            </a:extLst>
          </p:cNvPr>
          <p:cNvSpPr>
            <a:spLocks noGrp="1"/>
          </p:cNvSpPr>
          <p:nvPr>
            <p:ph type="dt" sz="half" idx="10"/>
          </p:nvPr>
        </p:nvSpPr>
        <p:spPr/>
        <p:txBody>
          <a:bodyPr/>
          <a:lstStyle/>
          <a:p>
            <a:fld id="{429616A1-F5B5-8A45-9F1B-504FC575BE77}" type="datetimeFigureOut">
              <a:rPr lang="en-US" smtClean="0"/>
              <a:t>12/19/2019</a:t>
            </a:fld>
            <a:endParaRPr lang="en-US"/>
          </a:p>
        </p:txBody>
      </p:sp>
      <p:sp>
        <p:nvSpPr>
          <p:cNvPr id="4" name="Footer Placeholder 3">
            <a:extLst>
              <a:ext uri="{FF2B5EF4-FFF2-40B4-BE49-F238E27FC236}">
                <a16:creationId xmlns:a16="http://schemas.microsoft.com/office/drawing/2014/main" id="{926613A1-F21A-0C47-86C8-3CEA056D93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2472CC-F54B-6B4E-BE2C-FCF05588466A}"/>
              </a:ext>
            </a:extLst>
          </p:cNvPr>
          <p:cNvSpPr>
            <a:spLocks noGrp="1"/>
          </p:cNvSpPr>
          <p:nvPr>
            <p:ph type="sldNum" sz="quarter" idx="12"/>
          </p:nvPr>
        </p:nvSpPr>
        <p:spPr/>
        <p:txBody>
          <a:bodyPr/>
          <a:lstStyle/>
          <a:p>
            <a:fld id="{546AC68D-54DF-474A-AA23-8C073741DA06}" type="slidenum">
              <a:rPr lang="en-US" smtClean="0"/>
              <a:t>‹#›</a:t>
            </a:fld>
            <a:endParaRPr lang="en-US"/>
          </a:p>
        </p:txBody>
      </p:sp>
      <p:sp>
        <p:nvSpPr>
          <p:cNvPr id="7" name="Text Placeholder 6">
            <a:extLst>
              <a:ext uri="{FF2B5EF4-FFF2-40B4-BE49-F238E27FC236}">
                <a16:creationId xmlns:a16="http://schemas.microsoft.com/office/drawing/2014/main" id="{699C5D07-71F6-EB41-A226-D72C23E563A9}"/>
              </a:ext>
            </a:extLst>
          </p:cNvPr>
          <p:cNvSpPr>
            <a:spLocks noGrp="1"/>
          </p:cNvSpPr>
          <p:nvPr>
            <p:ph type="body" sz="quarter" idx="13"/>
          </p:nvPr>
        </p:nvSpPr>
        <p:spPr>
          <a:xfrm>
            <a:off x="838200" y="3137770"/>
            <a:ext cx="3200400" cy="2772782"/>
          </a:xfrm>
        </p:spPr>
        <p:txBody>
          <a:bodyPr/>
          <a:lstStyle>
            <a:lvl1pPr marL="0" indent="0">
              <a:buNone/>
              <a:defRPr sz="2800" b="0" i="0">
                <a:solidFill>
                  <a:schemeClr val="tx2"/>
                </a:solidFill>
                <a:latin typeface="Franklin Gothic Medium" panose="020B0603020102020204" pitchFamily="34" charset="0"/>
              </a:defRPr>
            </a:lvl1pPr>
            <a:lvl2pPr marL="174625" indent="-166688">
              <a:buFont typeface="Arial" panose="020B0604020202020204" pitchFamily="34" charset="0"/>
              <a:buChar char="•"/>
              <a:tabLst/>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a:extLst>
              <a:ext uri="{FF2B5EF4-FFF2-40B4-BE49-F238E27FC236}">
                <a16:creationId xmlns:a16="http://schemas.microsoft.com/office/drawing/2014/main" id="{516E7D41-3D89-E347-980F-1EBA2AE7E832}"/>
              </a:ext>
            </a:extLst>
          </p:cNvPr>
          <p:cNvSpPr>
            <a:spLocks noGrp="1"/>
          </p:cNvSpPr>
          <p:nvPr>
            <p:ph type="body" sz="quarter" idx="16"/>
          </p:nvPr>
        </p:nvSpPr>
        <p:spPr>
          <a:xfrm>
            <a:off x="4495800" y="3129252"/>
            <a:ext cx="3200400" cy="2771775"/>
          </a:xfrm>
        </p:spPr>
        <p:txBody>
          <a:bodyPr/>
          <a:lstStyle>
            <a:lvl1pPr marL="0" indent="0">
              <a:buNone/>
              <a:defRPr sz="2800" b="0" i="0">
                <a:solidFill>
                  <a:schemeClr val="tx2"/>
                </a:solidFill>
                <a:latin typeface="Franklin Gothic Medium" panose="020B0603020102020204" pitchFamily="34" charset="0"/>
              </a:defRPr>
            </a:lvl1pPr>
            <a:lvl2pPr marL="174625" indent="-166688">
              <a:buFont typeface="Arial" panose="020B0604020202020204" pitchFamily="34" charset="0"/>
              <a:buChar char="•"/>
              <a:tabLst/>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a:extLst>
              <a:ext uri="{FF2B5EF4-FFF2-40B4-BE49-F238E27FC236}">
                <a16:creationId xmlns:a16="http://schemas.microsoft.com/office/drawing/2014/main" id="{2F5D002E-EBE1-6A4B-885A-36F3A2915CB9}"/>
              </a:ext>
            </a:extLst>
          </p:cNvPr>
          <p:cNvSpPr>
            <a:spLocks noGrp="1"/>
          </p:cNvSpPr>
          <p:nvPr>
            <p:ph type="body" sz="quarter" idx="17"/>
          </p:nvPr>
        </p:nvSpPr>
        <p:spPr>
          <a:xfrm>
            <a:off x="8153400" y="3128963"/>
            <a:ext cx="3200400" cy="2901950"/>
          </a:xfrm>
        </p:spPr>
        <p:txBody>
          <a:bodyPr/>
          <a:lstStyle>
            <a:lvl1pPr marL="0" indent="0">
              <a:buNone/>
              <a:defRPr sz="2800" b="0" i="0">
                <a:solidFill>
                  <a:schemeClr val="accent1"/>
                </a:solidFill>
                <a:latin typeface="Franklin Gothic Medium" panose="020B0603020102020204" pitchFamily="34" charset="0"/>
              </a:defRPr>
            </a:lvl1pPr>
            <a:lvl2pPr marL="174625" indent="-166688">
              <a:buFont typeface="Arial" panose="020B0604020202020204" pitchFamily="34" charset="0"/>
              <a:buChar char="•"/>
              <a:tabLst/>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0831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over Full Bleed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382EC5E-CB3E-C04E-8303-FC1B8F617779}"/>
              </a:ext>
            </a:extLst>
          </p:cNvPr>
          <p:cNvSpPr>
            <a:spLocks noGrp="1"/>
          </p:cNvSpPr>
          <p:nvPr>
            <p:ph type="pic" sz="quarter" idx="13"/>
          </p:nvPr>
        </p:nvSpPr>
        <p:spPr>
          <a:xfrm>
            <a:off x="0" y="0"/>
            <a:ext cx="12192000" cy="6858000"/>
          </a:xfrm>
          <a:solidFill>
            <a:schemeClr val="bg1">
              <a:lumMod val="85000"/>
            </a:schemeClr>
          </a:solidFill>
        </p:spPr>
        <p:txBody>
          <a:bodyPr lIns="457200" tIns="457200"/>
          <a:lstStyle>
            <a:lvl1pPr marL="0" indent="0">
              <a:buNone/>
              <a:defRPr/>
            </a:lvl1pPr>
          </a:lstStyle>
          <a:p>
            <a:endParaRPr lang="en-US" dirty="0"/>
          </a:p>
        </p:txBody>
      </p:sp>
      <p:sp>
        <p:nvSpPr>
          <p:cNvPr id="2" name="Title 1">
            <a:extLst>
              <a:ext uri="{FF2B5EF4-FFF2-40B4-BE49-F238E27FC236}">
                <a16:creationId xmlns:a16="http://schemas.microsoft.com/office/drawing/2014/main" id="{5B03DEEB-71F8-9D44-AA85-640F3755FAAE}"/>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314D0EAA-32B8-7944-AEF8-B55ABFE859A7}"/>
              </a:ext>
            </a:extLst>
          </p:cNvPr>
          <p:cNvSpPr>
            <a:spLocks noGrp="1"/>
          </p:cNvSpPr>
          <p:nvPr>
            <p:ph type="dt" sz="half" idx="10"/>
          </p:nvPr>
        </p:nvSpPr>
        <p:spPr/>
        <p:txBody>
          <a:bodyPr/>
          <a:lstStyle/>
          <a:p>
            <a:fld id="{429616A1-F5B5-8A45-9F1B-504FC575BE77}" type="datetimeFigureOut">
              <a:rPr lang="en-US" smtClean="0"/>
              <a:t>12/19/2019</a:t>
            </a:fld>
            <a:endParaRPr lang="en-US"/>
          </a:p>
        </p:txBody>
      </p:sp>
      <p:sp>
        <p:nvSpPr>
          <p:cNvPr id="4" name="Footer Placeholder 3">
            <a:extLst>
              <a:ext uri="{FF2B5EF4-FFF2-40B4-BE49-F238E27FC236}">
                <a16:creationId xmlns:a16="http://schemas.microsoft.com/office/drawing/2014/main" id="{926613A1-F21A-0C47-86C8-3CEA056D93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2472CC-F54B-6B4E-BE2C-FCF05588466A}"/>
              </a:ext>
            </a:extLst>
          </p:cNvPr>
          <p:cNvSpPr>
            <a:spLocks noGrp="1"/>
          </p:cNvSpPr>
          <p:nvPr>
            <p:ph type="sldNum" sz="quarter" idx="12"/>
          </p:nvPr>
        </p:nvSpPr>
        <p:spPr/>
        <p:txBody>
          <a:bodyPr/>
          <a:lstStyle/>
          <a:p>
            <a:fld id="{546AC68D-54DF-474A-AA23-8C073741DA06}" type="slidenum">
              <a:rPr lang="en-US" smtClean="0"/>
              <a:t>‹#›</a:t>
            </a:fld>
            <a:endParaRPr lang="en-US"/>
          </a:p>
        </p:txBody>
      </p:sp>
    </p:spTree>
    <p:extLst>
      <p:ext uri="{BB962C8B-B14F-4D97-AF65-F5344CB8AC3E}">
        <p14:creationId xmlns:p14="http://schemas.microsoft.com/office/powerpoint/2010/main" val="10560743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CCE83A-9D61-6A49-853D-43F4F5A59F5B}"/>
              </a:ext>
            </a:extLst>
          </p:cNvPr>
          <p:cNvSpPr>
            <a:spLocks noGrp="1"/>
          </p:cNvSpPr>
          <p:nvPr>
            <p:ph type="dt" sz="half" idx="10"/>
          </p:nvPr>
        </p:nvSpPr>
        <p:spPr/>
        <p:txBody>
          <a:bodyPr/>
          <a:lstStyle/>
          <a:p>
            <a:fld id="{429616A1-F5B5-8A45-9F1B-504FC575BE77}" type="datetimeFigureOut">
              <a:rPr lang="en-US" smtClean="0"/>
              <a:t>12/19/2019</a:t>
            </a:fld>
            <a:endParaRPr lang="en-US"/>
          </a:p>
        </p:txBody>
      </p:sp>
      <p:sp>
        <p:nvSpPr>
          <p:cNvPr id="3" name="Footer Placeholder 2">
            <a:extLst>
              <a:ext uri="{FF2B5EF4-FFF2-40B4-BE49-F238E27FC236}">
                <a16:creationId xmlns:a16="http://schemas.microsoft.com/office/drawing/2014/main" id="{A042C707-CADD-5040-A2F6-9E8A82DB3F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8AE07C-9F27-C245-A1E3-F01177282F52}"/>
              </a:ext>
            </a:extLst>
          </p:cNvPr>
          <p:cNvSpPr>
            <a:spLocks noGrp="1"/>
          </p:cNvSpPr>
          <p:nvPr>
            <p:ph type="sldNum" sz="quarter" idx="12"/>
          </p:nvPr>
        </p:nvSpPr>
        <p:spPr/>
        <p:txBody>
          <a:bodyPr/>
          <a:lstStyle/>
          <a:p>
            <a:fld id="{546AC68D-54DF-474A-AA23-8C073741DA06}" type="slidenum">
              <a:rPr lang="en-US" smtClean="0"/>
              <a:t>‹#›</a:t>
            </a:fld>
            <a:endParaRPr lang="en-US"/>
          </a:p>
        </p:txBody>
      </p:sp>
    </p:spTree>
    <p:extLst>
      <p:ext uri="{BB962C8B-B14F-4D97-AF65-F5344CB8AC3E}">
        <p14:creationId xmlns:p14="http://schemas.microsoft.com/office/powerpoint/2010/main" val="130589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Quote Slide - Gree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5B053-2050-8145-9020-FCB60408A98B}"/>
              </a:ext>
            </a:extLst>
          </p:cNvPr>
          <p:cNvSpPr>
            <a:spLocks noGrp="1"/>
          </p:cNvSpPr>
          <p:nvPr>
            <p:ph type="ctrTitle"/>
          </p:nvPr>
        </p:nvSpPr>
        <p:spPr>
          <a:xfrm>
            <a:off x="1667434" y="668992"/>
            <a:ext cx="10143565" cy="3383055"/>
          </a:xfrm>
        </p:spPr>
        <p:txBody>
          <a:bodyPr anchor="t"/>
          <a:lstStyle>
            <a:lvl1pPr algn="l">
              <a:lnSpc>
                <a:spcPct val="100000"/>
              </a:lnSpc>
              <a:spcAft>
                <a:spcPts val="6000"/>
              </a:spcAft>
              <a:defRPr sz="4000" b="0" i="0">
                <a:solidFill>
                  <a:schemeClr val="bg1"/>
                </a:solidFill>
                <a:latin typeface="Franklin Gothic Book" panose="020B0503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4FA26D8B-EF6B-3F4B-A7A4-9CEC3F83F56B}"/>
              </a:ext>
            </a:extLst>
          </p:cNvPr>
          <p:cNvSpPr>
            <a:spLocks noGrp="1"/>
          </p:cNvSpPr>
          <p:nvPr>
            <p:ph type="subTitle" idx="1"/>
          </p:nvPr>
        </p:nvSpPr>
        <p:spPr>
          <a:xfrm>
            <a:off x="1667434" y="4195482"/>
            <a:ext cx="10143566" cy="1655762"/>
          </a:xfrm>
        </p:spPr>
        <p:txBody>
          <a:bodyPr/>
          <a:lstStyle>
            <a:lvl1pPr marL="0" indent="0" algn="l">
              <a:lnSpc>
                <a:spcPct val="100000"/>
              </a:lnSpc>
              <a:spcAft>
                <a:spcPts val="600"/>
              </a:spcAft>
              <a:buNone/>
              <a:defRPr sz="1600" b="0" i="0">
                <a:solidFill>
                  <a:schemeClr val="bg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211B682-E875-D546-8D81-F8AA0BE8F5E5}"/>
              </a:ext>
            </a:extLst>
          </p:cNvPr>
          <p:cNvSpPr>
            <a:spLocks noGrp="1"/>
          </p:cNvSpPr>
          <p:nvPr>
            <p:ph type="dt" sz="half" idx="10"/>
          </p:nvPr>
        </p:nvSpPr>
        <p:spPr/>
        <p:txBody>
          <a:bodyPr/>
          <a:lstStyle>
            <a:lvl1pPr>
              <a:defRPr>
                <a:solidFill>
                  <a:schemeClr val="accent5">
                    <a:lumMod val="20000"/>
                    <a:lumOff val="80000"/>
                  </a:schemeClr>
                </a:solidFill>
              </a:defRPr>
            </a:lvl1pPr>
          </a:lstStyle>
          <a:p>
            <a:fld id="{429616A1-F5B5-8A45-9F1B-504FC575BE77}" type="datetimeFigureOut">
              <a:rPr lang="en-US" smtClean="0"/>
              <a:pPr/>
              <a:t>12/19/2019</a:t>
            </a:fld>
            <a:endParaRPr lang="en-US"/>
          </a:p>
        </p:txBody>
      </p:sp>
      <p:sp>
        <p:nvSpPr>
          <p:cNvPr id="5" name="Footer Placeholder 4">
            <a:extLst>
              <a:ext uri="{FF2B5EF4-FFF2-40B4-BE49-F238E27FC236}">
                <a16:creationId xmlns:a16="http://schemas.microsoft.com/office/drawing/2014/main" id="{4BE5629C-C08F-8D41-A911-14E224899927}"/>
              </a:ext>
            </a:extLst>
          </p:cNvPr>
          <p:cNvSpPr>
            <a:spLocks noGrp="1"/>
          </p:cNvSpPr>
          <p:nvPr>
            <p:ph type="ftr" sz="quarter" idx="11"/>
          </p:nvPr>
        </p:nvSpPr>
        <p:spPr/>
        <p:txBody>
          <a:bodyPr/>
          <a:lstStyle>
            <a:lvl1pPr>
              <a:defRPr>
                <a:solidFill>
                  <a:schemeClr val="accent5">
                    <a:lumMod val="20000"/>
                    <a:lumOff val="80000"/>
                  </a:schemeClr>
                </a:solidFill>
              </a:defRPr>
            </a:lvl1pPr>
          </a:lstStyle>
          <a:p>
            <a:endParaRPr lang="en-US"/>
          </a:p>
        </p:txBody>
      </p:sp>
      <p:sp>
        <p:nvSpPr>
          <p:cNvPr id="6" name="Slide Number Placeholder 5">
            <a:extLst>
              <a:ext uri="{FF2B5EF4-FFF2-40B4-BE49-F238E27FC236}">
                <a16:creationId xmlns:a16="http://schemas.microsoft.com/office/drawing/2014/main" id="{C4E8E2E0-AB11-144C-9771-E3DA5EB7080C}"/>
              </a:ext>
            </a:extLst>
          </p:cNvPr>
          <p:cNvSpPr>
            <a:spLocks noGrp="1"/>
          </p:cNvSpPr>
          <p:nvPr>
            <p:ph type="sldNum" sz="quarter" idx="12"/>
          </p:nvPr>
        </p:nvSpPr>
        <p:spPr/>
        <p:txBody>
          <a:bodyPr/>
          <a:lstStyle>
            <a:lvl1pPr>
              <a:defRPr>
                <a:solidFill>
                  <a:schemeClr val="accent5">
                    <a:lumMod val="20000"/>
                    <a:lumOff val="80000"/>
                  </a:schemeClr>
                </a:solidFill>
              </a:defRPr>
            </a:lvl1pPr>
          </a:lstStyle>
          <a:p>
            <a:fld id="{546AC68D-54DF-474A-AA23-8C073741DA06}" type="slidenum">
              <a:rPr lang="en-US" smtClean="0"/>
              <a:pPr/>
              <a:t>‹#›</a:t>
            </a:fld>
            <a:endParaRPr lang="en-US"/>
          </a:p>
        </p:txBody>
      </p:sp>
      <p:pic>
        <p:nvPicPr>
          <p:cNvPr id="9" name="Picture 8">
            <a:extLst>
              <a:ext uri="{FF2B5EF4-FFF2-40B4-BE49-F238E27FC236}">
                <a16:creationId xmlns:a16="http://schemas.microsoft.com/office/drawing/2014/main" id="{20A749CF-16A8-FA47-B05D-32BA9EE5847E}"/>
              </a:ext>
            </a:extLst>
          </p:cNvPr>
          <p:cNvPicPr>
            <a:picLocks noChangeAspect="1"/>
          </p:cNvPicPr>
          <p:nvPr userDrawn="1"/>
        </p:nvPicPr>
        <p:blipFill>
          <a:blip r:embed="rId2"/>
          <a:stretch>
            <a:fillRect/>
          </a:stretch>
        </p:blipFill>
        <p:spPr>
          <a:xfrm>
            <a:off x="417956" y="6162395"/>
            <a:ext cx="1600200" cy="342900"/>
          </a:xfrm>
          <a:prstGeom prst="rect">
            <a:avLst/>
          </a:prstGeom>
        </p:spPr>
      </p:pic>
    </p:spTree>
    <p:extLst>
      <p:ext uri="{BB962C8B-B14F-4D97-AF65-F5344CB8AC3E}">
        <p14:creationId xmlns:p14="http://schemas.microsoft.com/office/powerpoint/2010/main" val="3039537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1_Quote Slide - Dark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5B053-2050-8145-9020-FCB60408A98B}"/>
              </a:ext>
            </a:extLst>
          </p:cNvPr>
          <p:cNvSpPr>
            <a:spLocks noGrp="1"/>
          </p:cNvSpPr>
          <p:nvPr>
            <p:ph type="ctrTitle"/>
          </p:nvPr>
        </p:nvSpPr>
        <p:spPr>
          <a:xfrm>
            <a:off x="1667434" y="668992"/>
            <a:ext cx="10143565" cy="3383055"/>
          </a:xfrm>
        </p:spPr>
        <p:txBody>
          <a:bodyPr anchor="t"/>
          <a:lstStyle>
            <a:lvl1pPr algn="l">
              <a:lnSpc>
                <a:spcPct val="100000"/>
              </a:lnSpc>
              <a:spcAft>
                <a:spcPts val="6000"/>
              </a:spcAft>
              <a:defRPr sz="4000" b="0" i="0">
                <a:solidFill>
                  <a:schemeClr val="bg1"/>
                </a:solidFill>
                <a:latin typeface="Franklin Gothic Book" panose="020B0503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4FA26D8B-EF6B-3F4B-A7A4-9CEC3F83F56B}"/>
              </a:ext>
            </a:extLst>
          </p:cNvPr>
          <p:cNvSpPr>
            <a:spLocks noGrp="1"/>
          </p:cNvSpPr>
          <p:nvPr>
            <p:ph type="subTitle" idx="1"/>
          </p:nvPr>
        </p:nvSpPr>
        <p:spPr>
          <a:xfrm>
            <a:off x="1667434" y="4195482"/>
            <a:ext cx="10143566" cy="1655762"/>
          </a:xfrm>
        </p:spPr>
        <p:txBody>
          <a:bodyPr/>
          <a:lstStyle>
            <a:lvl1pPr marL="0" indent="0" algn="l">
              <a:lnSpc>
                <a:spcPct val="100000"/>
              </a:lnSpc>
              <a:spcAft>
                <a:spcPts val="600"/>
              </a:spcAft>
              <a:buNone/>
              <a:defRPr sz="1600" b="0" i="0">
                <a:solidFill>
                  <a:schemeClr val="bg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211B682-E875-D546-8D81-F8AA0BE8F5E5}"/>
              </a:ext>
            </a:extLst>
          </p:cNvPr>
          <p:cNvSpPr>
            <a:spLocks noGrp="1"/>
          </p:cNvSpPr>
          <p:nvPr>
            <p:ph type="dt" sz="half" idx="10"/>
          </p:nvPr>
        </p:nvSpPr>
        <p:spPr/>
        <p:txBody>
          <a:bodyPr/>
          <a:lstStyle>
            <a:lvl1pPr>
              <a:defRPr>
                <a:solidFill>
                  <a:schemeClr val="accent1">
                    <a:lumMod val="20000"/>
                    <a:lumOff val="80000"/>
                  </a:schemeClr>
                </a:solidFill>
              </a:defRPr>
            </a:lvl1pPr>
          </a:lstStyle>
          <a:p>
            <a:fld id="{429616A1-F5B5-8A45-9F1B-504FC575BE77}" type="datetimeFigureOut">
              <a:rPr lang="en-US" smtClean="0"/>
              <a:pPr/>
              <a:t>12/19/2019</a:t>
            </a:fld>
            <a:endParaRPr lang="en-US"/>
          </a:p>
        </p:txBody>
      </p:sp>
      <p:sp>
        <p:nvSpPr>
          <p:cNvPr id="5" name="Footer Placeholder 4">
            <a:extLst>
              <a:ext uri="{FF2B5EF4-FFF2-40B4-BE49-F238E27FC236}">
                <a16:creationId xmlns:a16="http://schemas.microsoft.com/office/drawing/2014/main" id="{4BE5629C-C08F-8D41-A911-14E224899927}"/>
              </a:ext>
            </a:extLst>
          </p:cNvPr>
          <p:cNvSpPr>
            <a:spLocks noGrp="1"/>
          </p:cNvSpPr>
          <p:nvPr>
            <p:ph type="ftr" sz="quarter" idx="11"/>
          </p:nvPr>
        </p:nvSpPr>
        <p:spPr/>
        <p:txBody>
          <a:bodyPr/>
          <a:lstStyle>
            <a:lvl1pPr>
              <a:defRPr>
                <a:solidFill>
                  <a:schemeClr val="accent1">
                    <a:lumMod val="20000"/>
                    <a:lumOff val="80000"/>
                  </a:schemeClr>
                </a:solidFill>
              </a:defRPr>
            </a:lvl1pPr>
          </a:lstStyle>
          <a:p>
            <a:endParaRPr lang="en-US"/>
          </a:p>
        </p:txBody>
      </p:sp>
      <p:sp>
        <p:nvSpPr>
          <p:cNvPr id="6" name="Slide Number Placeholder 5">
            <a:extLst>
              <a:ext uri="{FF2B5EF4-FFF2-40B4-BE49-F238E27FC236}">
                <a16:creationId xmlns:a16="http://schemas.microsoft.com/office/drawing/2014/main" id="{C4E8E2E0-AB11-144C-9771-E3DA5EB7080C}"/>
              </a:ext>
            </a:extLst>
          </p:cNvPr>
          <p:cNvSpPr>
            <a:spLocks noGrp="1"/>
          </p:cNvSpPr>
          <p:nvPr>
            <p:ph type="sldNum" sz="quarter" idx="12"/>
          </p:nvPr>
        </p:nvSpPr>
        <p:spPr/>
        <p:txBody>
          <a:bodyPr/>
          <a:lstStyle>
            <a:lvl1pPr>
              <a:defRPr>
                <a:solidFill>
                  <a:schemeClr val="accent1">
                    <a:lumMod val="20000"/>
                    <a:lumOff val="80000"/>
                  </a:schemeClr>
                </a:solidFill>
              </a:defRPr>
            </a:lvl1pPr>
          </a:lstStyle>
          <a:p>
            <a:fld id="{546AC68D-54DF-474A-AA23-8C073741DA06}" type="slidenum">
              <a:rPr lang="en-US" smtClean="0"/>
              <a:pPr/>
              <a:t>‹#›</a:t>
            </a:fld>
            <a:endParaRPr lang="en-US"/>
          </a:p>
        </p:txBody>
      </p:sp>
      <p:pic>
        <p:nvPicPr>
          <p:cNvPr id="9" name="Picture 8">
            <a:extLst>
              <a:ext uri="{FF2B5EF4-FFF2-40B4-BE49-F238E27FC236}">
                <a16:creationId xmlns:a16="http://schemas.microsoft.com/office/drawing/2014/main" id="{20A749CF-16A8-FA47-B05D-32BA9EE5847E}"/>
              </a:ext>
            </a:extLst>
          </p:cNvPr>
          <p:cNvPicPr>
            <a:picLocks noChangeAspect="1"/>
          </p:cNvPicPr>
          <p:nvPr userDrawn="1"/>
        </p:nvPicPr>
        <p:blipFill>
          <a:blip r:embed="rId2"/>
          <a:stretch>
            <a:fillRect/>
          </a:stretch>
        </p:blipFill>
        <p:spPr>
          <a:xfrm>
            <a:off x="417956" y="6162395"/>
            <a:ext cx="1600200" cy="342900"/>
          </a:xfrm>
          <a:prstGeom prst="rect">
            <a:avLst/>
          </a:prstGeom>
        </p:spPr>
      </p:pic>
    </p:spTree>
    <p:extLst>
      <p:ext uri="{BB962C8B-B14F-4D97-AF65-F5344CB8AC3E}">
        <p14:creationId xmlns:p14="http://schemas.microsoft.com/office/powerpoint/2010/main" val="24985628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2_Quote Slide - Bright 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5B053-2050-8145-9020-FCB60408A98B}"/>
              </a:ext>
            </a:extLst>
          </p:cNvPr>
          <p:cNvSpPr>
            <a:spLocks noGrp="1"/>
          </p:cNvSpPr>
          <p:nvPr>
            <p:ph type="ctrTitle"/>
          </p:nvPr>
        </p:nvSpPr>
        <p:spPr>
          <a:xfrm>
            <a:off x="1667434" y="668992"/>
            <a:ext cx="10143565" cy="3383055"/>
          </a:xfrm>
        </p:spPr>
        <p:txBody>
          <a:bodyPr anchor="t"/>
          <a:lstStyle>
            <a:lvl1pPr algn="l">
              <a:lnSpc>
                <a:spcPct val="100000"/>
              </a:lnSpc>
              <a:spcAft>
                <a:spcPts val="6000"/>
              </a:spcAft>
              <a:defRPr sz="4000" b="0" i="0">
                <a:solidFill>
                  <a:schemeClr val="bg1"/>
                </a:solidFill>
                <a:latin typeface="Franklin Gothic Book" panose="020B0503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4FA26D8B-EF6B-3F4B-A7A4-9CEC3F83F56B}"/>
              </a:ext>
            </a:extLst>
          </p:cNvPr>
          <p:cNvSpPr>
            <a:spLocks noGrp="1"/>
          </p:cNvSpPr>
          <p:nvPr>
            <p:ph type="subTitle" idx="1"/>
          </p:nvPr>
        </p:nvSpPr>
        <p:spPr>
          <a:xfrm>
            <a:off x="1667434" y="4195482"/>
            <a:ext cx="10143566" cy="1655762"/>
          </a:xfrm>
        </p:spPr>
        <p:txBody>
          <a:bodyPr/>
          <a:lstStyle>
            <a:lvl1pPr marL="0" indent="0" algn="l">
              <a:lnSpc>
                <a:spcPct val="100000"/>
              </a:lnSpc>
              <a:spcAft>
                <a:spcPts val="600"/>
              </a:spcAft>
              <a:buNone/>
              <a:defRPr sz="1600" b="0" i="0">
                <a:solidFill>
                  <a:schemeClr val="bg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211B682-E875-D546-8D81-F8AA0BE8F5E5}"/>
              </a:ext>
            </a:extLst>
          </p:cNvPr>
          <p:cNvSpPr>
            <a:spLocks noGrp="1"/>
          </p:cNvSpPr>
          <p:nvPr>
            <p:ph type="dt" sz="half" idx="10"/>
          </p:nvPr>
        </p:nvSpPr>
        <p:spPr/>
        <p:txBody>
          <a:bodyPr/>
          <a:lstStyle>
            <a:lvl1pPr>
              <a:defRPr>
                <a:solidFill>
                  <a:schemeClr val="accent1">
                    <a:lumMod val="20000"/>
                    <a:lumOff val="80000"/>
                  </a:schemeClr>
                </a:solidFill>
              </a:defRPr>
            </a:lvl1pPr>
          </a:lstStyle>
          <a:p>
            <a:fld id="{429616A1-F5B5-8A45-9F1B-504FC575BE77}" type="datetimeFigureOut">
              <a:rPr lang="en-US" smtClean="0"/>
              <a:pPr/>
              <a:t>12/19/2019</a:t>
            </a:fld>
            <a:endParaRPr lang="en-US"/>
          </a:p>
        </p:txBody>
      </p:sp>
      <p:sp>
        <p:nvSpPr>
          <p:cNvPr id="5" name="Footer Placeholder 4">
            <a:extLst>
              <a:ext uri="{FF2B5EF4-FFF2-40B4-BE49-F238E27FC236}">
                <a16:creationId xmlns:a16="http://schemas.microsoft.com/office/drawing/2014/main" id="{4BE5629C-C08F-8D41-A911-14E224899927}"/>
              </a:ext>
            </a:extLst>
          </p:cNvPr>
          <p:cNvSpPr>
            <a:spLocks noGrp="1"/>
          </p:cNvSpPr>
          <p:nvPr>
            <p:ph type="ftr" sz="quarter" idx="11"/>
          </p:nvPr>
        </p:nvSpPr>
        <p:spPr/>
        <p:txBody>
          <a:bodyPr/>
          <a:lstStyle>
            <a:lvl1pPr>
              <a:defRPr>
                <a:solidFill>
                  <a:schemeClr val="accent1">
                    <a:lumMod val="20000"/>
                    <a:lumOff val="80000"/>
                  </a:schemeClr>
                </a:solidFill>
              </a:defRPr>
            </a:lvl1pPr>
          </a:lstStyle>
          <a:p>
            <a:endParaRPr lang="en-US"/>
          </a:p>
        </p:txBody>
      </p:sp>
      <p:sp>
        <p:nvSpPr>
          <p:cNvPr id="6" name="Slide Number Placeholder 5">
            <a:extLst>
              <a:ext uri="{FF2B5EF4-FFF2-40B4-BE49-F238E27FC236}">
                <a16:creationId xmlns:a16="http://schemas.microsoft.com/office/drawing/2014/main" id="{C4E8E2E0-AB11-144C-9771-E3DA5EB7080C}"/>
              </a:ext>
            </a:extLst>
          </p:cNvPr>
          <p:cNvSpPr>
            <a:spLocks noGrp="1"/>
          </p:cNvSpPr>
          <p:nvPr>
            <p:ph type="sldNum" sz="quarter" idx="12"/>
          </p:nvPr>
        </p:nvSpPr>
        <p:spPr/>
        <p:txBody>
          <a:bodyPr/>
          <a:lstStyle>
            <a:lvl1pPr>
              <a:defRPr>
                <a:solidFill>
                  <a:schemeClr val="accent1">
                    <a:lumMod val="20000"/>
                    <a:lumOff val="80000"/>
                  </a:schemeClr>
                </a:solidFill>
              </a:defRPr>
            </a:lvl1pPr>
          </a:lstStyle>
          <a:p>
            <a:fld id="{546AC68D-54DF-474A-AA23-8C073741DA06}" type="slidenum">
              <a:rPr lang="en-US" smtClean="0"/>
              <a:pPr/>
              <a:t>‹#›</a:t>
            </a:fld>
            <a:endParaRPr lang="en-US"/>
          </a:p>
        </p:txBody>
      </p:sp>
      <p:pic>
        <p:nvPicPr>
          <p:cNvPr id="9" name="Picture 8">
            <a:extLst>
              <a:ext uri="{FF2B5EF4-FFF2-40B4-BE49-F238E27FC236}">
                <a16:creationId xmlns:a16="http://schemas.microsoft.com/office/drawing/2014/main" id="{20A749CF-16A8-FA47-B05D-32BA9EE5847E}"/>
              </a:ext>
            </a:extLst>
          </p:cNvPr>
          <p:cNvPicPr>
            <a:picLocks noChangeAspect="1"/>
          </p:cNvPicPr>
          <p:nvPr userDrawn="1"/>
        </p:nvPicPr>
        <p:blipFill>
          <a:blip r:embed="rId2"/>
          <a:stretch>
            <a:fillRect/>
          </a:stretch>
        </p:blipFill>
        <p:spPr>
          <a:xfrm>
            <a:off x="417956" y="6162395"/>
            <a:ext cx="1600200" cy="342900"/>
          </a:xfrm>
          <a:prstGeom prst="rect">
            <a:avLst/>
          </a:prstGeom>
        </p:spPr>
      </p:pic>
    </p:spTree>
    <p:extLst>
      <p:ext uri="{BB962C8B-B14F-4D97-AF65-F5344CB8AC3E}">
        <p14:creationId xmlns:p14="http://schemas.microsoft.com/office/powerpoint/2010/main" val="1696615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Quote Slide - Full Bleed Photo in Background">
    <p:bg>
      <p:bgPr>
        <a:solidFill>
          <a:schemeClr val="bg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589F3C3-648F-4442-A5D9-06039DCFABE6}"/>
              </a:ext>
            </a:extLst>
          </p:cNvPr>
          <p:cNvSpPr>
            <a:spLocks noGrp="1"/>
          </p:cNvSpPr>
          <p:nvPr>
            <p:ph type="pic" sz="quarter" idx="13"/>
          </p:nvPr>
        </p:nvSpPr>
        <p:spPr>
          <a:xfrm>
            <a:off x="0" y="0"/>
            <a:ext cx="12192000" cy="6858000"/>
          </a:xfrm>
          <a:solidFill>
            <a:schemeClr val="bg1">
              <a:lumMod val="85000"/>
            </a:schemeClr>
          </a:solidFill>
        </p:spPr>
        <p:txBody>
          <a:bodyPr lIns="457200" tIns="457200"/>
          <a:lstStyle>
            <a:lvl1pPr marL="0" indent="0">
              <a:buNone/>
              <a:defRPr/>
            </a:lvl1pPr>
          </a:lstStyle>
          <a:p>
            <a:endParaRPr lang="en-US"/>
          </a:p>
        </p:txBody>
      </p:sp>
      <p:sp>
        <p:nvSpPr>
          <p:cNvPr id="2" name="Title 1">
            <a:extLst>
              <a:ext uri="{FF2B5EF4-FFF2-40B4-BE49-F238E27FC236}">
                <a16:creationId xmlns:a16="http://schemas.microsoft.com/office/drawing/2014/main" id="{7695B053-2050-8145-9020-FCB60408A98B}"/>
              </a:ext>
            </a:extLst>
          </p:cNvPr>
          <p:cNvSpPr>
            <a:spLocks noGrp="1"/>
          </p:cNvSpPr>
          <p:nvPr>
            <p:ph type="ctrTitle"/>
          </p:nvPr>
        </p:nvSpPr>
        <p:spPr>
          <a:xfrm>
            <a:off x="1667434" y="668992"/>
            <a:ext cx="10143565" cy="3383055"/>
          </a:xfrm>
        </p:spPr>
        <p:txBody>
          <a:bodyPr anchor="t"/>
          <a:lstStyle>
            <a:lvl1pPr algn="l">
              <a:lnSpc>
                <a:spcPct val="100000"/>
              </a:lnSpc>
              <a:spcAft>
                <a:spcPts val="6000"/>
              </a:spcAft>
              <a:defRPr sz="4000" b="0" i="0">
                <a:solidFill>
                  <a:schemeClr val="bg1"/>
                </a:solidFill>
                <a:latin typeface="Franklin Gothic Book" panose="020B0503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4FA26D8B-EF6B-3F4B-A7A4-9CEC3F83F56B}"/>
              </a:ext>
            </a:extLst>
          </p:cNvPr>
          <p:cNvSpPr>
            <a:spLocks noGrp="1"/>
          </p:cNvSpPr>
          <p:nvPr>
            <p:ph type="subTitle" idx="1"/>
          </p:nvPr>
        </p:nvSpPr>
        <p:spPr>
          <a:xfrm>
            <a:off x="1667434" y="4195482"/>
            <a:ext cx="10143566" cy="1655762"/>
          </a:xfrm>
        </p:spPr>
        <p:txBody>
          <a:bodyPr/>
          <a:lstStyle>
            <a:lvl1pPr marL="0" indent="0" algn="l">
              <a:lnSpc>
                <a:spcPct val="100000"/>
              </a:lnSpc>
              <a:spcAft>
                <a:spcPts val="600"/>
              </a:spcAft>
              <a:buNone/>
              <a:defRPr sz="1600" b="0" i="0">
                <a:solidFill>
                  <a:schemeClr val="bg1"/>
                </a:solidFill>
                <a:latin typeface="Franklin Gothic Medium" panose="020B06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211B682-E875-D546-8D81-F8AA0BE8F5E5}"/>
              </a:ext>
            </a:extLst>
          </p:cNvPr>
          <p:cNvSpPr>
            <a:spLocks noGrp="1"/>
          </p:cNvSpPr>
          <p:nvPr>
            <p:ph type="dt" sz="half" idx="10"/>
          </p:nvPr>
        </p:nvSpPr>
        <p:spPr/>
        <p:txBody>
          <a:bodyPr/>
          <a:lstStyle>
            <a:lvl1pPr>
              <a:defRPr>
                <a:solidFill>
                  <a:schemeClr val="bg1"/>
                </a:solidFill>
              </a:defRPr>
            </a:lvl1pPr>
          </a:lstStyle>
          <a:p>
            <a:fld id="{429616A1-F5B5-8A45-9F1B-504FC575BE77}" type="datetimeFigureOut">
              <a:rPr lang="en-US" smtClean="0"/>
              <a:pPr/>
              <a:t>12/19/2019</a:t>
            </a:fld>
            <a:endParaRPr lang="en-US"/>
          </a:p>
        </p:txBody>
      </p:sp>
      <p:sp>
        <p:nvSpPr>
          <p:cNvPr id="5" name="Footer Placeholder 4">
            <a:extLst>
              <a:ext uri="{FF2B5EF4-FFF2-40B4-BE49-F238E27FC236}">
                <a16:creationId xmlns:a16="http://schemas.microsoft.com/office/drawing/2014/main" id="{4BE5629C-C08F-8D41-A911-14E2248999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C4E8E2E0-AB11-144C-9771-E3DA5EB7080C}"/>
              </a:ext>
            </a:extLst>
          </p:cNvPr>
          <p:cNvSpPr>
            <a:spLocks noGrp="1"/>
          </p:cNvSpPr>
          <p:nvPr>
            <p:ph type="sldNum" sz="quarter" idx="12"/>
          </p:nvPr>
        </p:nvSpPr>
        <p:spPr/>
        <p:txBody>
          <a:bodyPr/>
          <a:lstStyle>
            <a:lvl1pPr>
              <a:defRPr>
                <a:solidFill>
                  <a:schemeClr val="bg1"/>
                </a:solidFill>
              </a:defRPr>
            </a:lvl1pPr>
          </a:lstStyle>
          <a:p>
            <a:fld id="{546AC68D-54DF-474A-AA23-8C073741DA06}" type="slidenum">
              <a:rPr lang="en-US" smtClean="0"/>
              <a:pPr/>
              <a:t>‹#›</a:t>
            </a:fld>
            <a:endParaRPr lang="en-US"/>
          </a:p>
        </p:txBody>
      </p:sp>
      <p:pic>
        <p:nvPicPr>
          <p:cNvPr id="9" name="Picture 8">
            <a:extLst>
              <a:ext uri="{FF2B5EF4-FFF2-40B4-BE49-F238E27FC236}">
                <a16:creationId xmlns:a16="http://schemas.microsoft.com/office/drawing/2014/main" id="{20A749CF-16A8-FA47-B05D-32BA9EE5847E}"/>
              </a:ext>
            </a:extLst>
          </p:cNvPr>
          <p:cNvPicPr>
            <a:picLocks noChangeAspect="1"/>
          </p:cNvPicPr>
          <p:nvPr userDrawn="1"/>
        </p:nvPicPr>
        <p:blipFill>
          <a:blip r:embed="rId2"/>
          <a:stretch>
            <a:fillRect/>
          </a:stretch>
        </p:blipFill>
        <p:spPr>
          <a:xfrm>
            <a:off x="417956" y="6162395"/>
            <a:ext cx="1600200" cy="342900"/>
          </a:xfrm>
          <a:prstGeom prst="rect">
            <a:avLst/>
          </a:prstGeom>
        </p:spPr>
      </p:pic>
    </p:spTree>
    <p:extLst>
      <p:ext uri="{BB962C8B-B14F-4D97-AF65-F5344CB8AC3E}">
        <p14:creationId xmlns:p14="http://schemas.microsoft.com/office/powerpoint/2010/main" val="1858895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Background - Full Bleed Photo">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781723D-6D56-4442-A470-68B62A77FBB5}"/>
              </a:ext>
            </a:extLst>
          </p:cNvPr>
          <p:cNvSpPr>
            <a:spLocks noGrp="1"/>
          </p:cNvSpPr>
          <p:nvPr>
            <p:ph type="pic" sz="quarter" idx="13"/>
          </p:nvPr>
        </p:nvSpPr>
        <p:spPr>
          <a:xfrm>
            <a:off x="0" y="0"/>
            <a:ext cx="12192000" cy="6858000"/>
          </a:xfrm>
          <a:solidFill>
            <a:schemeClr val="bg1">
              <a:lumMod val="85000"/>
            </a:schemeClr>
          </a:solidFill>
          <a:ln>
            <a:noFill/>
          </a:ln>
        </p:spPr>
        <p:txBody>
          <a:bodyPr lIns="457200" tIns="457200"/>
          <a:lstStyle>
            <a:lvl1pPr marL="0" indent="0">
              <a:buNone/>
              <a:defRPr sz="1400"/>
            </a:lvl1pPr>
          </a:lstStyle>
          <a:p>
            <a:endParaRPr lang="en-US" dirty="0"/>
          </a:p>
        </p:txBody>
      </p:sp>
      <p:sp>
        <p:nvSpPr>
          <p:cNvPr id="2" name="Title 1">
            <a:extLst>
              <a:ext uri="{FF2B5EF4-FFF2-40B4-BE49-F238E27FC236}">
                <a16:creationId xmlns:a16="http://schemas.microsoft.com/office/drawing/2014/main" id="{7695B053-2050-8145-9020-FCB60408A98B}"/>
              </a:ext>
            </a:extLst>
          </p:cNvPr>
          <p:cNvSpPr>
            <a:spLocks noGrp="1"/>
          </p:cNvSpPr>
          <p:nvPr>
            <p:ph type="ctrTitle"/>
          </p:nvPr>
        </p:nvSpPr>
        <p:spPr>
          <a:xfrm>
            <a:off x="838200" y="914400"/>
            <a:ext cx="10972800" cy="1409700"/>
          </a:xfrm>
        </p:spPr>
        <p:txBody>
          <a:bodyPr anchor="b"/>
          <a:lstStyle>
            <a:lvl1pPr algn="l">
              <a:lnSpc>
                <a:spcPct val="80000"/>
              </a:lnSpc>
              <a:spcAft>
                <a:spcPts val="12000"/>
              </a:spcAft>
              <a:defRPr sz="6000" b="0" i="0">
                <a:solidFill>
                  <a:schemeClr val="bg1"/>
                </a:solidFill>
                <a:latin typeface="Franklin Gothic Medium" panose="020B06030201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4FA26D8B-EF6B-3F4B-A7A4-9CEC3F83F56B}"/>
              </a:ext>
            </a:extLst>
          </p:cNvPr>
          <p:cNvSpPr>
            <a:spLocks noGrp="1"/>
          </p:cNvSpPr>
          <p:nvPr>
            <p:ph type="subTitle" idx="1"/>
          </p:nvPr>
        </p:nvSpPr>
        <p:spPr>
          <a:xfrm>
            <a:off x="838200" y="2560659"/>
            <a:ext cx="10972800" cy="1655762"/>
          </a:xfrm>
        </p:spPr>
        <p:txBody>
          <a:bodyPr/>
          <a:lstStyle>
            <a:lvl1pPr marL="0" indent="0" algn="l">
              <a:spcAft>
                <a:spcPts val="1600"/>
              </a:spcAft>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211B682-E875-D546-8D81-F8AA0BE8F5E5}"/>
              </a:ext>
            </a:extLst>
          </p:cNvPr>
          <p:cNvSpPr>
            <a:spLocks noGrp="1"/>
          </p:cNvSpPr>
          <p:nvPr>
            <p:ph type="dt" sz="half" idx="10"/>
          </p:nvPr>
        </p:nvSpPr>
        <p:spPr/>
        <p:txBody>
          <a:bodyPr/>
          <a:lstStyle/>
          <a:p>
            <a:fld id="{429616A1-F5B5-8A45-9F1B-504FC575BE77}" type="datetimeFigureOut">
              <a:rPr lang="en-US" smtClean="0"/>
              <a:t>12/19/2019</a:t>
            </a:fld>
            <a:endParaRPr lang="en-US"/>
          </a:p>
        </p:txBody>
      </p:sp>
      <p:sp>
        <p:nvSpPr>
          <p:cNvPr id="5" name="Footer Placeholder 4">
            <a:extLst>
              <a:ext uri="{FF2B5EF4-FFF2-40B4-BE49-F238E27FC236}">
                <a16:creationId xmlns:a16="http://schemas.microsoft.com/office/drawing/2014/main" id="{4BE5629C-C08F-8D41-A911-14E2248999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8E2E0-AB11-144C-9771-E3DA5EB7080C}"/>
              </a:ext>
            </a:extLst>
          </p:cNvPr>
          <p:cNvSpPr>
            <a:spLocks noGrp="1"/>
          </p:cNvSpPr>
          <p:nvPr>
            <p:ph type="sldNum" sz="quarter" idx="12"/>
          </p:nvPr>
        </p:nvSpPr>
        <p:spPr/>
        <p:txBody>
          <a:bodyPr/>
          <a:lstStyle/>
          <a:p>
            <a:fld id="{546AC68D-54DF-474A-AA23-8C073741DA06}" type="slidenum">
              <a:rPr lang="en-US" smtClean="0"/>
              <a:t>‹#›</a:t>
            </a:fld>
            <a:endParaRPr lang="en-US"/>
          </a:p>
        </p:txBody>
      </p:sp>
    </p:spTree>
    <p:extLst>
      <p:ext uri="{BB962C8B-B14F-4D97-AF65-F5344CB8AC3E}">
        <p14:creationId xmlns:p14="http://schemas.microsoft.com/office/powerpoint/2010/main" val="2372792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781723D-6D56-4442-A470-68B62A77FBB5}"/>
              </a:ext>
            </a:extLst>
          </p:cNvPr>
          <p:cNvSpPr>
            <a:spLocks noGrp="1"/>
          </p:cNvSpPr>
          <p:nvPr>
            <p:ph type="pic" sz="quarter" idx="13"/>
          </p:nvPr>
        </p:nvSpPr>
        <p:spPr>
          <a:xfrm>
            <a:off x="0" y="0"/>
            <a:ext cx="12192000" cy="6858000"/>
          </a:xfrm>
          <a:solidFill>
            <a:schemeClr val="bg1">
              <a:lumMod val="85000"/>
            </a:schemeClr>
          </a:solidFill>
          <a:ln>
            <a:noFill/>
          </a:ln>
        </p:spPr>
        <p:txBody>
          <a:bodyPr lIns="457200" tIns="457200"/>
          <a:lstStyle>
            <a:lvl1pPr marL="0" indent="0">
              <a:buNone/>
              <a:defRPr sz="1400"/>
            </a:lvl1pPr>
          </a:lstStyle>
          <a:p>
            <a:endParaRPr lang="en-US" dirty="0"/>
          </a:p>
        </p:txBody>
      </p:sp>
      <p:sp>
        <p:nvSpPr>
          <p:cNvPr id="4" name="Date Placeholder 3">
            <a:extLst>
              <a:ext uri="{FF2B5EF4-FFF2-40B4-BE49-F238E27FC236}">
                <a16:creationId xmlns:a16="http://schemas.microsoft.com/office/drawing/2014/main" id="{6211B682-E875-D546-8D81-F8AA0BE8F5E5}"/>
              </a:ext>
            </a:extLst>
          </p:cNvPr>
          <p:cNvSpPr>
            <a:spLocks noGrp="1"/>
          </p:cNvSpPr>
          <p:nvPr>
            <p:ph type="dt" sz="half" idx="10"/>
          </p:nvPr>
        </p:nvSpPr>
        <p:spPr/>
        <p:txBody>
          <a:bodyPr/>
          <a:lstStyle/>
          <a:p>
            <a:fld id="{429616A1-F5B5-8A45-9F1B-504FC575BE77}" type="datetimeFigureOut">
              <a:rPr lang="en-US" smtClean="0"/>
              <a:t>12/19/2019</a:t>
            </a:fld>
            <a:endParaRPr lang="en-US"/>
          </a:p>
        </p:txBody>
      </p:sp>
      <p:sp>
        <p:nvSpPr>
          <p:cNvPr id="5" name="Footer Placeholder 4">
            <a:extLst>
              <a:ext uri="{FF2B5EF4-FFF2-40B4-BE49-F238E27FC236}">
                <a16:creationId xmlns:a16="http://schemas.microsoft.com/office/drawing/2014/main" id="{4BE5629C-C08F-8D41-A911-14E2248999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8E2E0-AB11-144C-9771-E3DA5EB7080C}"/>
              </a:ext>
            </a:extLst>
          </p:cNvPr>
          <p:cNvSpPr>
            <a:spLocks noGrp="1"/>
          </p:cNvSpPr>
          <p:nvPr>
            <p:ph type="sldNum" sz="quarter" idx="12"/>
          </p:nvPr>
        </p:nvSpPr>
        <p:spPr/>
        <p:txBody>
          <a:bodyPr/>
          <a:lstStyle/>
          <a:p>
            <a:fld id="{546AC68D-54DF-474A-AA23-8C073741DA06}" type="slidenum">
              <a:rPr lang="en-US" smtClean="0"/>
              <a:t>‹#›</a:t>
            </a:fld>
            <a:endParaRPr lang="en-US"/>
          </a:p>
        </p:txBody>
      </p:sp>
    </p:spTree>
    <p:extLst>
      <p:ext uri="{BB962C8B-B14F-4D97-AF65-F5344CB8AC3E}">
        <p14:creationId xmlns:p14="http://schemas.microsoft.com/office/powerpoint/2010/main" val="1149335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Headline and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96BF-BA7D-A14B-81ED-206FA59BD5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B74989-1F0D-4B44-B901-D8620D30D7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151F4E-D4FC-AD49-8A49-D8A68A699E3D}"/>
              </a:ext>
            </a:extLst>
          </p:cNvPr>
          <p:cNvSpPr>
            <a:spLocks noGrp="1"/>
          </p:cNvSpPr>
          <p:nvPr>
            <p:ph type="dt" sz="half" idx="10"/>
          </p:nvPr>
        </p:nvSpPr>
        <p:spPr/>
        <p:txBody>
          <a:bodyPr/>
          <a:lstStyle/>
          <a:p>
            <a:fld id="{429616A1-F5B5-8A45-9F1B-504FC575BE77}" type="datetimeFigureOut">
              <a:rPr lang="en-US" smtClean="0"/>
              <a:t>12/19/2019</a:t>
            </a:fld>
            <a:endParaRPr lang="en-US"/>
          </a:p>
        </p:txBody>
      </p:sp>
      <p:sp>
        <p:nvSpPr>
          <p:cNvPr id="5" name="Footer Placeholder 4">
            <a:extLst>
              <a:ext uri="{FF2B5EF4-FFF2-40B4-BE49-F238E27FC236}">
                <a16:creationId xmlns:a16="http://schemas.microsoft.com/office/drawing/2014/main" id="{A9681394-9147-9B44-86B1-1FC4C95A5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3F780-0F95-2141-B2FA-DA91DFE05D12}"/>
              </a:ext>
            </a:extLst>
          </p:cNvPr>
          <p:cNvSpPr>
            <a:spLocks noGrp="1"/>
          </p:cNvSpPr>
          <p:nvPr>
            <p:ph type="sldNum" sz="quarter" idx="12"/>
          </p:nvPr>
        </p:nvSpPr>
        <p:spPr/>
        <p:txBody>
          <a:bodyPr/>
          <a:lstStyle/>
          <a:p>
            <a:fld id="{546AC68D-54DF-474A-AA23-8C073741DA06}" type="slidenum">
              <a:rPr lang="en-US" smtClean="0"/>
              <a:t>‹#›</a:t>
            </a:fld>
            <a:endParaRPr lang="en-US"/>
          </a:p>
        </p:txBody>
      </p:sp>
    </p:spTree>
    <p:extLst>
      <p:ext uri="{BB962C8B-B14F-4D97-AF65-F5344CB8AC3E}">
        <p14:creationId xmlns:p14="http://schemas.microsoft.com/office/powerpoint/2010/main" val="1715809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Subhead and Body Cop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B74989-1F0D-4B44-B901-D8620D30D7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151F4E-D4FC-AD49-8A49-D8A68A699E3D}"/>
              </a:ext>
            </a:extLst>
          </p:cNvPr>
          <p:cNvSpPr>
            <a:spLocks noGrp="1"/>
          </p:cNvSpPr>
          <p:nvPr>
            <p:ph type="dt" sz="half" idx="10"/>
          </p:nvPr>
        </p:nvSpPr>
        <p:spPr/>
        <p:txBody>
          <a:bodyPr/>
          <a:lstStyle/>
          <a:p>
            <a:fld id="{429616A1-F5B5-8A45-9F1B-504FC575BE77}" type="datetimeFigureOut">
              <a:rPr lang="en-US" smtClean="0"/>
              <a:t>12/19/2019</a:t>
            </a:fld>
            <a:endParaRPr lang="en-US"/>
          </a:p>
        </p:txBody>
      </p:sp>
      <p:sp>
        <p:nvSpPr>
          <p:cNvPr id="5" name="Footer Placeholder 4">
            <a:extLst>
              <a:ext uri="{FF2B5EF4-FFF2-40B4-BE49-F238E27FC236}">
                <a16:creationId xmlns:a16="http://schemas.microsoft.com/office/drawing/2014/main" id="{A9681394-9147-9B44-86B1-1FC4C95A5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3F780-0F95-2141-B2FA-DA91DFE05D12}"/>
              </a:ext>
            </a:extLst>
          </p:cNvPr>
          <p:cNvSpPr>
            <a:spLocks noGrp="1"/>
          </p:cNvSpPr>
          <p:nvPr>
            <p:ph type="sldNum" sz="quarter" idx="12"/>
          </p:nvPr>
        </p:nvSpPr>
        <p:spPr/>
        <p:txBody>
          <a:bodyPr/>
          <a:lstStyle/>
          <a:p>
            <a:fld id="{546AC68D-54DF-474A-AA23-8C073741DA06}" type="slidenum">
              <a:rPr lang="en-US" smtClean="0"/>
              <a:t>‹#›</a:t>
            </a:fld>
            <a:endParaRPr lang="en-US"/>
          </a:p>
        </p:txBody>
      </p:sp>
      <p:sp>
        <p:nvSpPr>
          <p:cNvPr id="8" name="Text Placeholder 7">
            <a:extLst>
              <a:ext uri="{FF2B5EF4-FFF2-40B4-BE49-F238E27FC236}">
                <a16:creationId xmlns:a16="http://schemas.microsoft.com/office/drawing/2014/main" id="{776F6B4A-AB95-8D4A-BEC3-9CEE692C4376}"/>
              </a:ext>
            </a:extLst>
          </p:cNvPr>
          <p:cNvSpPr>
            <a:spLocks noGrp="1"/>
          </p:cNvSpPr>
          <p:nvPr>
            <p:ph type="body" sz="quarter" idx="13"/>
          </p:nvPr>
        </p:nvSpPr>
        <p:spPr>
          <a:xfrm>
            <a:off x="838200" y="1157162"/>
            <a:ext cx="10966174" cy="873252"/>
          </a:xfrm>
        </p:spPr>
        <p:txBody>
          <a:bodyPr/>
          <a:lstStyle>
            <a:lvl1pPr marL="0" indent="0">
              <a:spcAft>
                <a:spcPts val="1200"/>
              </a:spcAft>
              <a:buNone/>
              <a:defRPr sz="2400">
                <a:solidFill>
                  <a:schemeClr val="tx2"/>
                </a:solidFill>
              </a:defRPr>
            </a:lvl1pPr>
          </a:lstStyle>
          <a:p>
            <a:pPr lvl="0"/>
            <a:r>
              <a:rPr lang="en-US" dirty="0"/>
              <a:t>Edit Master text styles</a:t>
            </a:r>
          </a:p>
        </p:txBody>
      </p:sp>
      <p:sp>
        <p:nvSpPr>
          <p:cNvPr id="7" name="Title 6">
            <a:extLst>
              <a:ext uri="{FF2B5EF4-FFF2-40B4-BE49-F238E27FC236}">
                <a16:creationId xmlns:a16="http://schemas.microsoft.com/office/drawing/2014/main" id="{EFD4106B-18F7-674F-AF02-2BFF3011D82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7713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 and Subhea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E151F4E-D4FC-AD49-8A49-D8A68A699E3D}"/>
              </a:ext>
            </a:extLst>
          </p:cNvPr>
          <p:cNvSpPr>
            <a:spLocks noGrp="1"/>
          </p:cNvSpPr>
          <p:nvPr>
            <p:ph type="dt" sz="half" idx="10"/>
          </p:nvPr>
        </p:nvSpPr>
        <p:spPr/>
        <p:txBody>
          <a:bodyPr/>
          <a:lstStyle/>
          <a:p>
            <a:fld id="{429616A1-F5B5-8A45-9F1B-504FC575BE77}" type="datetimeFigureOut">
              <a:rPr lang="en-US" smtClean="0"/>
              <a:t>12/19/2019</a:t>
            </a:fld>
            <a:endParaRPr lang="en-US"/>
          </a:p>
        </p:txBody>
      </p:sp>
      <p:sp>
        <p:nvSpPr>
          <p:cNvPr id="5" name="Footer Placeholder 4">
            <a:extLst>
              <a:ext uri="{FF2B5EF4-FFF2-40B4-BE49-F238E27FC236}">
                <a16:creationId xmlns:a16="http://schemas.microsoft.com/office/drawing/2014/main" id="{A9681394-9147-9B44-86B1-1FC4C95A5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3F780-0F95-2141-B2FA-DA91DFE05D12}"/>
              </a:ext>
            </a:extLst>
          </p:cNvPr>
          <p:cNvSpPr>
            <a:spLocks noGrp="1"/>
          </p:cNvSpPr>
          <p:nvPr>
            <p:ph type="sldNum" sz="quarter" idx="12"/>
          </p:nvPr>
        </p:nvSpPr>
        <p:spPr/>
        <p:txBody>
          <a:bodyPr/>
          <a:lstStyle/>
          <a:p>
            <a:fld id="{546AC68D-54DF-474A-AA23-8C073741DA06}" type="slidenum">
              <a:rPr lang="en-US" smtClean="0"/>
              <a:t>‹#›</a:t>
            </a:fld>
            <a:endParaRPr lang="en-US"/>
          </a:p>
        </p:txBody>
      </p:sp>
      <p:sp>
        <p:nvSpPr>
          <p:cNvPr id="8" name="Text Placeholder 7">
            <a:extLst>
              <a:ext uri="{FF2B5EF4-FFF2-40B4-BE49-F238E27FC236}">
                <a16:creationId xmlns:a16="http://schemas.microsoft.com/office/drawing/2014/main" id="{776F6B4A-AB95-8D4A-BEC3-9CEE692C4376}"/>
              </a:ext>
            </a:extLst>
          </p:cNvPr>
          <p:cNvSpPr>
            <a:spLocks noGrp="1"/>
          </p:cNvSpPr>
          <p:nvPr>
            <p:ph type="body" sz="quarter" idx="13"/>
          </p:nvPr>
        </p:nvSpPr>
        <p:spPr>
          <a:xfrm>
            <a:off x="838200" y="1157162"/>
            <a:ext cx="10966174" cy="873252"/>
          </a:xfrm>
        </p:spPr>
        <p:txBody>
          <a:bodyPr/>
          <a:lstStyle>
            <a:lvl1pPr marL="0" indent="0">
              <a:spcAft>
                <a:spcPts val="1200"/>
              </a:spcAft>
              <a:buNone/>
              <a:defRPr sz="2400">
                <a:solidFill>
                  <a:schemeClr val="tx2"/>
                </a:solidFill>
              </a:defRPr>
            </a:lvl1pPr>
          </a:lstStyle>
          <a:p>
            <a:pPr lvl="0"/>
            <a:r>
              <a:rPr lang="en-US" dirty="0"/>
              <a:t>Edit Master text styles</a:t>
            </a:r>
          </a:p>
        </p:txBody>
      </p:sp>
      <p:sp>
        <p:nvSpPr>
          <p:cNvPr id="7" name="Title 6">
            <a:extLst>
              <a:ext uri="{FF2B5EF4-FFF2-40B4-BE49-F238E27FC236}">
                <a16:creationId xmlns:a16="http://schemas.microsoft.com/office/drawing/2014/main" id="{EFD4106B-18F7-674F-AF02-2BFF3011D82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4812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DEEB-71F8-9D44-AA85-640F3755FA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4D0EAA-32B8-7944-AEF8-B55ABFE859A7}"/>
              </a:ext>
            </a:extLst>
          </p:cNvPr>
          <p:cNvSpPr>
            <a:spLocks noGrp="1"/>
          </p:cNvSpPr>
          <p:nvPr>
            <p:ph type="dt" sz="half" idx="10"/>
          </p:nvPr>
        </p:nvSpPr>
        <p:spPr/>
        <p:txBody>
          <a:bodyPr/>
          <a:lstStyle/>
          <a:p>
            <a:fld id="{429616A1-F5B5-8A45-9F1B-504FC575BE77}" type="datetimeFigureOut">
              <a:rPr lang="en-US" smtClean="0"/>
              <a:t>12/19/2019</a:t>
            </a:fld>
            <a:endParaRPr lang="en-US"/>
          </a:p>
        </p:txBody>
      </p:sp>
      <p:sp>
        <p:nvSpPr>
          <p:cNvPr id="4" name="Footer Placeholder 3">
            <a:extLst>
              <a:ext uri="{FF2B5EF4-FFF2-40B4-BE49-F238E27FC236}">
                <a16:creationId xmlns:a16="http://schemas.microsoft.com/office/drawing/2014/main" id="{926613A1-F21A-0C47-86C8-3CEA056D93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2472CC-F54B-6B4E-BE2C-FCF05588466A}"/>
              </a:ext>
            </a:extLst>
          </p:cNvPr>
          <p:cNvSpPr>
            <a:spLocks noGrp="1"/>
          </p:cNvSpPr>
          <p:nvPr>
            <p:ph type="sldNum" sz="quarter" idx="12"/>
          </p:nvPr>
        </p:nvSpPr>
        <p:spPr/>
        <p:txBody>
          <a:bodyPr/>
          <a:lstStyle/>
          <a:p>
            <a:fld id="{546AC68D-54DF-474A-AA23-8C073741DA06}" type="slidenum">
              <a:rPr lang="en-US" smtClean="0"/>
              <a:t>‹#›</a:t>
            </a:fld>
            <a:endParaRPr lang="en-US"/>
          </a:p>
        </p:txBody>
      </p:sp>
    </p:spTree>
    <p:extLst>
      <p:ext uri="{BB962C8B-B14F-4D97-AF65-F5344CB8AC3E}">
        <p14:creationId xmlns:p14="http://schemas.microsoft.com/office/powerpoint/2010/main" val="967119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Subhead, Body Copy, Half Page Bleed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96BF-BA7D-A14B-81ED-206FA59BD5D0}"/>
              </a:ext>
            </a:extLst>
          </p:cNvPr>
          <p:cNvSpPr>
            <a:spLocks noGrp="1"/>
          </p:cNvSpPr>
          <p:nvPr>
            <p:ph type="title"/>
          </p:nvPr>
        </p:nvSpPr>
        <p:spPr>
          <a:xfrm>
            <a:off x="838200" y="520447"/>
            <a:ext cx="10972800" cy="63610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B74989-1F0D-4B44-B901-D8620D30D787}"/>
              </a:ext>
            </a:extLst>
          </p:cNvPr>
          <p:cNvSpPr>
            <a:spLocks noGrp="1"/>
          </p:cNvSpPr>
          <p:nvPr>
            <p:ph idx="1"/>
          </p:nvPr>
        </p:nvSpPr>
        <p:spPr>
          <a:xfrm>
            <a:off x="838200" y="2142836"/>
            <a:ext cx="5082309" cy="378862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E151F4E-D4FC-AD49-8A49-D8A68A699E3D}"/>
              </a:ext>
            </a:extLst>
          </p:cNvPr>
          <p:cNvSpPr>
            <a:spLocks noGrp="1"/>
          </p:cNvSpPr>
          <p:nvPr>
            <p:ph type="dt" sz="half" idx="10"/>
          </p:nvPr>
        </p:nvSpPr>
        <p:spPr/>
        <p:txBody>
          <a:bodyPr/>
          <a:lstStyle/>
          <a:p>
            <a:fld id="{429616A1-F5B5-8A45-9F1B-504FC575BE77}" type="datetimeFigureOut">
              <a:rPr lang="en-US" smtClean="0"/>
              <a:t>12/19/2019</a:t>
            </a:fld>
            <a:endParaRPr lang="en-US"/>
          </a:p>
        </p:txBody>
      </p:sp>
      <p:sp>
        <p:nvSpPr>
          <p:cNvPr id="5" name="Footer Placeholder 4">
            <a:extLst>
              <a:ext uri="{FF2B5EF4-FFF2-40B4-BE49-F238E27FC236}">
                <a16:creationId xmlns:a16="http://schemas.microsoft.com/office/drawing/2014/main" id="{A9681394-9147-9B44-86B1-1FC4C95A5F64}"/>
              </a:ext>
            </a:extLst>
          </p:cNvPr>
          <p:cNvSpPr>
            <a:spLocks noGrp="1"/>
          </p:cNvSpPr>
          <p:nvPr>
            <p:ph type="ftr" sz="quarter" idx="11"/>
          </p:nvPr>
        </p:nvSpPr>
        <p:spPr>
          <a:xfrm>
            <a:off x="4038600" y="6382854"/>
            <a:ext cx="1881909" cy="351873"/>
          </a:xfrm>
        </p:spPr>
        <p:txBody>
          <a:bodyPr/>
          <a:lstStyle/>
          <a:p>
            <a:endParaRPr lang="en-US" dirty="0"/>
          </a:p>
        </p:txBody>
      </p:sp>
      <p:sp>
        <p:nvSpPr>
          <p:cNvPr id="6" name="Slide Number Placeholder 5">
            <a:extLst>
              <a:ext uri="{FF2B5EF4-FFF2-40B4-BE49-F238E27FC236}">
                <a16:creationId xmlns:a16="http://schemas.microsoft.com/office/drawing/2014/main" id="{2A03F780-0F95-2141-B2FA-DA91DFE05D12}"/>
              </a:ext>
            </a:extLst>
          </p:cNvPr>
          <p:cNvSpPr>
            <a:spLocks noGrp="1"/>
          </p:cNvSpPr>
          <p:nvPr>
            <p:ph type="sldNum" sz="quarter" idx="12"/>
          </p:nvPr>
        </p:nvSpPr>
        <p:spPr/>
        <p:txBody>
          <a:bodyPr/>
          <a:lstStyle/>
          <a:p>
            <a:fld id="{546AC68D-54DF-474A-AA23-8C073741DA06}" type="slidenum">
              <a:rPr lang="en-US" smtClean="0"/>
              <a:t>‹#›</a:t>
            </a:fld>
            <a:endParaRPr lang="en-US"/>
          </a:p>
        </p:txBody>
      </p:sp>
      <p:sp>
        <p:nvSpPr>
          <p:cNvPr id="8" name="Text Placeholder 7">
            <a:extLst>
              <a:ext uri="{FF2B5EF4-FFF2-40B4-BE49-F238E27FC236}">
                <a16:creationId xmlns:a16="http://schemas.microsoft.com/office/drawing/2014/main" id="{776F6B4A-AB95-8D4A-BEC3-9CEE692C4376}"/>
              </a:ext>
            </a:extLst>
          </p:cNvPr>
          <p:cNvSpPr>
            <a:spLocks noGrp="1"/>
          </p:cNvSpPr>
          <p:nvPr>
            <p:ph type="body" sz="quarter" idx="13"/>
          </p:nvPr>
        </p:nvSpPr>
        <p:spPr>
          <a:xfrm>
            <a:off x="838200" y="1162081"/>
            <a:ext cx="5082309" cy="873252"/>
          </a:xfrm>
        </p:spPr>
        <p:txBody>
          <a:bodyPr/>
          <a:lstStyle>
            <a:lvl1pPr marL="0" indent="0">
              <a:spcAft>
                <a:spcPts val="1200"/>
              </a:spcAft>
              <a:buNone/>
              <a:defRPr sz="2400">
                <a:solidFill>
                  <a:schemeClr val="tx2"/>
                </a:solidFill>
              </a:defRPr>
            </a:lvl1pPr>
          </a:lstStyle>
          <a:p>
            <a:pPr lvl="0"/>
            <a:r>
              <a:rPr lang="en-US" dirty="0"/>
              <a:t>Edit Master text styles</a:t>
            </a:r>
          </a:p>
        </p:txBody>
      </p:sp>
      <p:sp>
        <p:nvSpPr>
          <p:cNvPr id="10" name="Picture Placeholder 9">
            <a:extLst>
              <a:ext uri="{FF2B5EF4-FFF2-40B4-BE49-F238E27FC236}">
                <a16:creationId xmlns:a16="http://schemas.microsoft.com/office/drawing/2014/main" id="{CF234C55-6266-2649-934C-F4DA124988CB}"/>
              </a:ext>
            </a:extLst>
          </p:cNvPr>
          <p:cNvSpPr>
            <a:spLocks noGrp="1"/>
          </p:cNvSpPr>
          <p:nvPr>
            <p:ph type="pic" sz="quarter" idx="14"/>
          </p:nvPr>
        </p:nvSpPr>
        <p:spPr>
          <a:xfrm>
            <a:off x="6096000" y="0"/>
            <a:ext cx="6096000" cy="6858000"/>
          </a:xfrm>
          <a:solidFill>
            <a:schemeClr val="bg1">
              <a:lumMod val="85000"/>
            </a:schemeClr>
          </a:solidFill>
        </p:spPr>
        <p:txBody>
          <a:bodyPr lIns="457200" tIns="457200"/>
          <a:lstStyle>
            <a:lvl1pPr marL="0" indent="0">
              <a:buNone/>
              <a:defRPr sz="1200"/>
            </a:lvl1pPr>
          </a:lstStyle>
          <a:p>
            <a:endParaRPr lang="en-US"/>
          </a:p>
        </p:txBody>
      </p:sp>
    </p:spTree>
    <p:extLst>
      <p:ext uri="{BB962C8B-B14F-4D97-AF65-F5344CB8AC3E}">
        <p14:creationId xmlns:p14="http://schemas.microsoft.com/office/powerpoint/2010/main" val="103726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line, Subhead, Body Copy, Half Page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96BF-BA7D-A14B-81ED-206FA59BD5D0}"/>
              </a:ext>
            </a:extLst>
          </p:cNvPr>
          <p:cNvSpPr>
            <a:spLocks noGrp="1"/>
          </p:cNvSpPr>
          <p:nvPr>
            <p:ph type="title"/>
          </p:nvPr>
        </p:nvSpPr>
        <p:spPr>
          <a:xfrm>
            <a:off x="838200" y="520447"/>
            <a:ext cx="10972800" cy="63610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B74989-1F0D-4B44-B901-D8620D30D787}"/>
              </a:ext>
            </a:extLst>
          </p:cNvPr>
          <p:cNvSpPr>
            <a:spLocks noGrp="1"/>
          </p:cNvSpPr>
          <p:nvPr>
            <p:ph idx="1"/>
          </p:nvPr>
        </p:nvSpPr>
        <p:spPr>
          <a:xfrm>
            <a:off x="838200" y="2142836"/>
            <a:ext cx="5082309" cy="378862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E151F4E-D4FC-AD49-8A49-D8A68A699E3D}"/>
              </a:ext>
            </a:extLst>
          </p:cNvPr>
          <p:cNvSpPr>
            <a:spLocks noGrp="1"/>
          </p:cNvSpPr>
          <p:nvPr>
            <p:ph type="dt" sz="half" idx="10"/>
          </p:nvPr>
        </p:nvSpPr>
        <p:spPr/>
        <p:txBody>
          <a:bodyPr/>
          <a:lstStyle/>
          <a:p>
            <a:fld id="{429616A1-F5B5-8A45-9F1B-504FC575BE77}" type="datetimeFigureOut">
              <a:rPr lang="en-US" smtClean="0"/>
              <a:t>12/19/2019</a:t>
            </a:fld>
            <a:endParaRPr lang="en-US"/>
          </a:p>
        </p:txBody>
      </p:sp>
      <p:sp>
        <p:nvSpPr>
          <p:cNvPr id="5" name="Footer Placeholder 4">
            <a:extLst>
              <a:ext uri="{FF2B5EF4-FFF2-40B4-BE49-F238E27FC236}">
                <a16:creationId xmlns:a16="http://schemas.microsoft.com/office/drawing/2014/main" id="{A9681394-9147-9B44-86B1-1FC4C95A5F64}"/>
              </a:ext>
            </a:extLst>
          </p:cNvPr>
          <p:cNvSpPr>
            <a:spLocks noGrp="1"/>
          </p:cNvSpPr>
          <p:nvPr>
            <p:ph type="ftr" sz="quarter" idx="11"/>
          </p:nvPr>
        </p:nvSpPr>
        <p:spPr>
          <a:xfrm>
            <a:off x="4038600" y="6382854"/>
            <a:ext cx="1881909" cy="351873"/>
          </a:xfrm>
        </p:spPr>
        <p:txBody>
          <a:bodyPr/>
          <a:lstStyle/>
          <a:p>
            <a:endParaRPr lang="en-US" dirty="0"/>
          </a:p>
        </p:txBody>
      </p:sp>
      <p:sp>
        <p:nvSpPr>
          <p:cNvPr id="6" name="Slide Number Placeholder 5">
            <a:extLst>
              <a:ext uri="{FF2B5EF4-FFF2-40B4-BE49-F238E27FC236}">
                <a16:creationId xmlns:a16="http://schemas.microsoft.com/office/drawing/2014/main" id="{2A03F780-0F95-2141-B2FA-DA91DFE05D12}"/>
              </a:ext>
            </a:extLst>
          </p:cNvPr>
          <p:cNvSpPr>
            <a:spLocks noGrp="1"/>
          </p:cNvSpPr>
          <p:nvPr>
            <p:ph type="sldNum" sz="quarter" idx="12"/>
          </p:nvPr>
        </p:nvSpPr>
        <p:spPr/>
        <p:txBody>
          <a:bodyPr/>
          <a:lstStyle/>
          <a:p>
            <a:fld id="{546AC68D-54DF-474A-AA23-8C073741DA06}" type="slidenum">
              <a:rPr lang="en-US" smtClean="0"/>
              <a:t>‹#›</a:t>
            </a:fld>
            <a:endParaRPr lang="en-US"/>
          </a:p>
        </p:txBody>
      </p:sp>
      <p:sp>
        <p:nvSpPr>
          <p:cNvPr id="8" name="Text Placeholder 7">
            <a:extLst>
              <a:ext uri="{FF2B5EF4-FFF2-40B4-BE49-F238E27FC236}">
                <a16:creationId xmlns:a16="http://schemas.microsoft.com/office/drawing/2014/main" id="{776F6B4A-AB95-8D4A-BEC3-9CEE692C4376}"/>
              </a:ext>
            </a:extLst>
          </p:cNvPr>
          <p:cNvSpPr>
            <a:spLocks noGrp="1"/>
          </p:cNvSpPr>
          <p:nvPr>
            <p:ph type="body" sz="quarter" idx="13"/>
          </p:nvPr>
        </p:nvSpPr>
        <p:spPr>
          <a:xfrm>
            <a:off x="838200" y="1162081"/>
            <a:ext cx="5082309" cy="873252"/>
          </a:xfrm>
        </p:spPr>
        <p:txBody>
          <a:bodyPr/>
          <a:lstStyle>
            <a:lvl1pPr marL="0" indent="0">
              <a:spcAft>
                <a:spcPts val="1200"/>
              </a:spcAft>
              <a:buNone/>
              <a:defRPr sz="2400">
                <a:solidFill>
                  <a:schemeClr val="tx2"/>
                </a:solidFill>
              </a:defRPr>
            </a:lvl1pPr>
          </a:lstStyle>
          <a:p>
            <a:pPr lvl="0"/>
            <a:r>
              <a:rPr lang="en-US" dirty="0"/>
              <a:t>Edit Master text styles</a:t>
            </a:r>
          </a:p>
        </p:txBody>
      </p:sp>
    </p:spTree>
    <p:extLst>
      <p:ext uri="{BB962C8B-B14F-4D97-AF65-F5344CB8AC3E}">
        <p14:creationId xmlns:p14="http://schemas.microsoft.com/office/powerpoint/2010/main" val="1461968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CBEC98-98AF-B94D-AE4F-A98C84DE66E2}"/>
              </a:ext>
            </a:extLst>
          </p:cNvPr>
          <p:cNvSpPr>
            <a:spLocks noGrp="1"/>
          </p:cNvSpPr>
          <p:nvPr>
            <p:ph type="title"/>
          </p:nvPr>
        </p:nvSpPr>
        <p:spPr>
          <a:xfrm>
            <a:off x="838200" y="520447"/>
            <a:ext cx="10972800" cy="636104"/>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A30D4413-77AE-854A-80D4-3EC5E798CA68}"/>
              </a:ext>
            </a:extLst>
          </p:cNvPr>
          <p:cNvSpPr>
            <a:spLocks noGrp="1"/>
          </p:cNvSpPr>
          <p:nvPr>
            <p:ph type="body" idx="1"/>
          </p:nvPr>
        </p:nvSpPr>
        <p:spPr>
          <a:xfrm>
            <a:off x="838200" y="2140225"/>
            <a:ext cx="10972800" cy="3791237"/>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ED762E-5B36-C24D-9544-5F066874DF5E}"/>
              </a:ext>
            </a:extLst>
          </p:cNvPr>
          <p:cNvSpPr>
            <a:spLocks noGrp="1"/>
          </p:cNvSpPr>
          <p:nvPr>
            <p:ph type="dt" sz="half" idx="2"/>
          </p:nvPr>
        </p:nvSpPr>
        <p:spPr>
          <a:xfrm>
            <a:off x="2488092" y="6389479"/>
            <a:ext cx="1083365" cy="365125"/>
          </a:xfrm>
          <a:prstGeom prst="rect">
            <a:avLst/>
          </a:prstGeom>
        </p:spPr>
        <p:txBody>
          <a:bodyPr vert="horz" lIns="0" tIns="0" rIns="0" bIns="0" rtlCol="0" anchor="t"/>
          <a:lstStyle>
            <a:lvl1pPr algn="l">
              <a:lnSpc>
                <a:spcPct val="90000"/>
              </a:lnSpc>
              <a:defRPr sz="900">
                <a:solidFill>
                  <a:schemeClr val="tx1">
                    <a:tint val="75000"/>
                  </a:schemeClr>
                </a:solidFill>
              </a:defRPr>
            </a:lvl1pPr>
          </a:lstStyle>
          <a:p>
            <a:fld id="{429616A1-F5B5-8A45-9F1B-504FC575BE77}" type="datetimeFigureOut">
              <a:rPr lang="en-US" smtClean="0"/>
              <a:pPr/>
              <a:t>12/19/2019</a:t>
            </a:fld>
            <a:endParaRPr lang="en-US" dirty="0"/>
          </a:p>
        </p:txBody>
      </p:sp>
      <p:sp>
        <p:nvSpPr>
          <p:cNvPr id="5" name="Footer Placeholder 4">
            <a:extLst>
              <a:ext uri="{FF2B5EF4-FFF2-40B4-BE49-F238E27FC236}">
                <a16:creationId xmlns:a16="http://schemas.microsoft.com/office/drawing/2014/main" id="{01852B88-CC25-C246-8D26-39FA58EF2334}"/>
              </a:ext>
            </a:extLst>
          </p:cNvPr>
          <p:cNvSpPr>
            <a:spLocks noGrp="1"/>
          </p:cNvSpPr>
          <p:nvPr>
            <p:ph type="ftr" sz="quarter" idx="3"/>
          </p:nvPr>
        </p:nvSpPr>
        <p:spPr>
          <a:xfrm>
            <a:off x="4038600" y="6382854"/>
            <a:ext cx="4114800" cy="351873"/>
          </a:xfrm>
          <a:prstGeom prst="rect">
            <a:avLst/>
          </a:prstGeom>
        </p:spPr>
        <p:txBody>
          <a:bodyPr vert="horz" lIns="0" tIns="0" rIns="0" bIns="0" rtlCol="0" anchor="t"/>
          <a:lstStyle>
            <a:lvl1pPr algn="l">
              <a:lnSpc>
                <a:spcPct val="90000"/>
              </a:lnSpc>
              <a:spcAft>
                <a:spcPts val="400"/>
              </a:spcAft>
              <a:defRPr sz="900" b="0" i="0">
                <a:solidFill>
                  <a:schemeClr val="tx1">
                    <a:tint val="75000"/>
                  </a:schemeClr>
                </a:solidFill>
                <a:latin typeface="Franklin Gothic Book" panose="020B0503020102020204" pitchFamily="34" charset="0"/>
              </a:defRPr>
            </a:lvl1pPr>
          </a:lstStyle>
          <a:p>
            <a:endParaRPr lang="en-US" dirty="0"/>
          </a:p>
        </p:txBody>
      </p:sp>
      <p:sp>
        <p:nvSpPr>
          <p:cNvPr id="6" name="Slide Number Placeholder 5">
            <a:extLst>
              <a:ext uri="{FF2B5EF4-FFF2-40B4-BE49-F238E27FC236}">
                <a16:creationId xmlns:a16="http://schemas.microsoft.com/office/drawing/2014/main" id="{82B56925-3B9D-A841-8630-4FEF00EFD568}"/>
              </a:ext>
            </a:extLst>
          </p:cNvPr>
          <p:cNvSpPr>
            <a:spLocks noGrp="1"/>
          </p:cNvSpPr>
          <p:nvPr>
            <p:ph type="sldNum" sz="quarter" idx="4"/>
          </p:nvPr>
        </p:nvSpPr>
        <p:spPr>
          <a:xfrm>
            <a:off x="11347174" y="6343098"/>
            <a:ext cx="457200" cy="365125"/>
          </a:xfrm>
          <a:prstGeom prst="rect">
            <a:avLst/>
          </a:prstGeom>
        </p:spPr>
        <p:txBody>
          <a:bodyPr vert="horz" lIns="0" tIns="0" rIns="0" bIns="0" rtlCol="0" anchor="t"/>
          <a:lstStyle>
            <a:lvl1pPr algn="r">
              <a:defRPr sz="1200" b="0" i="0">
                <a:solidFill>
                  <a:schemeClr val="tx1">
                    <a:tint val="75000"/>
                  </a:schemeClr>
                </a:solidFill>
                <a:latin typeface="Franklin Gothic Medium" panose="020B0603020102020204" pitchFamily="34" charset="0"/>
              </a:defRPr>
            </a:lvl1pPr>
          </a:lstStyle>
          <a:p>
            <a:fld id="{546AC68D-54DF-474A-AA23-8C073741DA06}" type="slidenum">
              <a:rPr lang="en-US" smtClean="0"/>
              <a:pPr/>
              <a:t>‹#›</a:t>
            </a:fld>
            <a:endParaRPr lang="en-US" dirty="0"/>
          </a:p>
        </p:txBody>
      </p:sp>
      <p:pic>
        <p:nvPicPr>
          <p:cNvPr id="7" name="Picture 6">
            <a:extLst>
              <a:ext uri="{FF2B5EF4-FFF2-40B4-BE49-F238E27FC236}">
                <a16:creationId xmlns:a16="http://schemas.microsoft.com/office/drawing/2014/main" id="{3307ADBA-B5AB-7B46-8BFD-0C86105A8DD9}"/>
              </a:ext>
            </a:extLst>
          </p:cNvPr>
          <p:cNvPicPr>
            <a:picLocks noChangeAspect="1"/>
          </p:cNvPicPr>
          <p:nvPr userDrawn="1"/>
        </p:nvPicPr>
        <p:blipFill>
          <a:blip r:embed="rId21"/>
          <a:stretch>
            <a:fillRect/>
          </a:stretch>
        </p:blipFill>
        <p:spPr>
          <a:xfrm>
            <a:off x="417956" y="6162395"/>
            <a:ext cx="1600200" cy="342900"/>
          </a:xfrm>
          <a:prstGeom prst="rect">
            <a:avLst/>
          </a:prstGeom>
        </p:spPr>
      </p:pic>
      <p:sp>
        <p:nvSpPr>
          <p:cNvPr id="11" name="TextBox 10">
            <a:extLst>
              <a:ext uri="{FF2B5EF4-FFF2-40B4-BE49-F238E27FC236}">
                <a16:creationId xmlns:a16="http://schemas.microsoft.com/office/drawing/2014/main" id="{8F285908-5E20-004E-891B-F5C0F0E809B6}"/>
              </a:ext>
            </a:extLst>
          </p:cNvPr>
          <p:cNvSpPr txBox="1"/>
          <p:nvPr userDrawn="1"/>
        </p:nvSpPr>
        <p:spPr>
          <a:xfrm>
            <a:off x="-1041176" y="815565"/>
            <a:ext cx="871241" cy="138499"/>
          </a:xfrm>
          <a:prstGeom prst="rect">
            <a:avLst/>
          </a:prstGeom>
          <a:noFill/>
        </p:spPr>
        <p:txBody>
          <a:bodyPr wrap="square" lIns="0" tIns="0" rIns="0" bIns="0" rtlCol="0">
            <a:spAutoFit/>
          </a:bodyPr>
          <a:lstStyle/>
          <a:p>
            <a:pPr algn="r"/>
            <a:r>
              <a:rPr lang="en-US" sz="900" dirty="0"/>
              <a:t>Headline Baseline</a:t>
            </a:r>
          </a:p>
        </p:txBody>
      </p:sp>
      <p:sp>
        <p:nvSpPr>
          <p:cNvPr id="12" name="TextBox 11">
            <a:extLst>
              <a:ext uri="{FF2B5EF4-FFF2-40B4-BE49-F238E27FC236}">
                <a16:creationId xmlns:a16="http://schemas.microsoft.com/office/drawing/2014/main" id="{295CE5E0-4DF8-404B-ACE5-9D3E3489F641}"/>
              </a:ext>
            </a:extLst>
          </p:cNvPr>
          <p:cNvSpPr txBox="1"/>
          <p:nvPr userDrawn="1"/>
        </p:nvSpPr>
        <p:spPr>
          <a:xfrm>
            <a:off x="-1041176" y="1309179"/>
            <a:ext cx="871241" cy="138499"/>
          </a:xfrm>
          <a:prstGeom prst="rect">
            <a:avLst/>
          </a:prstGeom>
          <a:noFill/>
        </p:spPr>
        <p:txBody>
          <a:bodyPr wrap="square" lIns="0" tIns="0" rIns="0" bIns="0" rtlCol="0">
            <a:spAutoFit/>
          </a:bodyPr>
          <a:lstStyle/>
          <a:p>
            <a:pPr algn="r"/>
            <a:r>
              <a:rPr lang="en-US" sz="900" dirty="0"/>
              <a:t>Subhead Baseline</a:t>
            </a:r>
          </a:p>
        </p:txBody>
      </p:sp>
      <p:sp>
        <p:nvSpPr>
          <p:cNvPr id="13" name="TextBox 12">
            <a:extLst>
              <a:ext uri="{FF2B5EF4-FFF2-40B4-BE49-F238E27FC236}">
                <a16:creationId xmlns:a16="http://schemas.microsoft.com/office/drawing/2014/main" id="{4E57FA4A-C769-094E-BF23-595EEDB0F5DE}"/>
              </a:ext>
            </a:extLst>
          </p:cNvPr>
          <p:cNvSpPr txBox="1"/>
          <p:nvPr userDrawn="1"/>
        </p:nvSpPr>
        <p:spPr>
          <a:xfrm>
            <a:off x="-1561762" y="2223579"/>
            <a:ext cx="1391828" cy="138499"/>
          </a:xfrm>
          <a:prstGeom prst="rect">
            <a:avLst/>
          </a:prstGeom>
          <a:noFill/>
        </p:spPr>
        <p:txBody>
          <a:bodyPr wrap="square" lIns="0" tIns="0" rIns="0" bIns="0" rtlCol="0">
            <a:spAutoFit/>
          </a:bodyPr>
          <a:lstStyle/>
          <a:p>
            <a:pPr algn="r"/>
            <a:r>
              <a:rPr lang="en-US" sz="900" dirty="0"/>
              <a:t>Body Text Start Baseline</a:t>
            </a:r>
          </a:p>
        </p:txBody>
      </p:sp>
      <p:sp>
        <p:nvSpPr>
          <p:cNvPr id="14" name="TextBox 13">
            <a:extLst>
              <a:ext uri="{FF2B5EF4-FFF2-40B4-BE49-F238E27FC236}">
                <a16:creationId xmlns:a16="http://schemas.microsoft.com/office/drawing/2014/main" id="{B15836D7-8B89-104C-8E8C-FB590A627923}"/>
              </a:ext>
            </a:extLst>
          </p:cNvPr>
          <p:cNvSpPr txBox="1"/>
          <p:nvPr userDrawn="1"/>
        </p:nvSpPr>
        <p:spPr>
          <a:xfrm>
            <a:off x="-1561762" y="3324096"/>
            <a:ext cx="1391828" cy="138499"/>
          </a:xfrm>
          <a:prstGeom prst="rect">
            <a:avLst/>
          </a:prstGeom>
          <a:noFill/>
        </p:spPr>
        <p:txBody>
          <a:bodyPr wrap="square" lIns="0" tIns="0" rIns="0" bIns="0" rtlCol="0">
            <a:spAutoFit/>
          </a:bodyPr>
          <a:lstStyle/>
          <a:p>
            <a:pPr algn="r"/>
            <a:r>
              <a:rPr lang="en-US" sz="900" dirty="0"/>
              <a:t>Horizontal Center</a:t>
            </a:r>
          </a:p>
        </p:txBody>
      </p:sp>
      <p:sp>
        <p:nvSpPr>
          <p:cNvPr id="15" name="TextBox 14">
            <a:extLst>
              <a:ext uri="{FF2B5EF4-FFF2-40B4-BE49-F238E27FC236}">
                <a16:creationId xmlns:a16="http://schemas.microsoft.com/office/drawing/2014/main" id="{8EC848A5-1D88-504A-BE85-F8B7A1460E7B}"/>
              </a:ext>
            </a:extLst>
          </p:cNvPr>
          <p:cNvSpPr txBox="1"/>
          <p:nvPr userDrawn="1"/>
        </p:nvSpPr>
        <p:spPr>
          <a:xfrm>
            <a:off x="-1561762" y="6374793"/>
            <a:ext cx="1391828" cy="138499"/>
          </a:xfrm>
          <a:prstGeom prst="rect">
            <a:avLst/>
          </a:prstGeom>
          <a:noFill/>
        </p:spPr>
        <p:txBody>
          <a:bodyPr wrap="square" lIns="0" tIns="0" rIns="0" bIns="0" rtlCol="0">
            <a:spAutoFit/>
          </a:bodyPr>
          <a:lstStyle/>
          <a:p>
            <a:pPr algn="r"/>
            <a:r>
              <a:rPr lang="en-US" sz="900" dirty="0"/>
              <a:t>Footnote Baseline</a:t>
            </a:r>
          </a:p>
        </p:txBody>
      </p:sp>
      <p:sp>
        <p:nvSpPr>
          <p:cNvPr id="16" name="TextBox 15">
            <a:extLst>
              <a:ext uri="{FF2B5EF4-FFF2-40B4-BE49-F238E27FC236}">
                <a16:creationId xmlns:a16="http://schemas.microsoft.com/office/drawing/2014/main" id="{C8B85E8C-B8B6-194E-BB04-4234A10EF1C8}"/>
              </a:ext>
            </a:extLst>
          </p:cNvPr>
          <p:cNvSpPr txBox="1"/>
          <p:nvPr userDrawn="1"/>
        </p:nvSpPr>
        <p:spPr>
          <a:xfrm rot="16200000">
            <a:off x="193699" y="-856157"/>
            <a:ext cx="1231423" cy="138499"/>
          </a:xfrm>
          <a:prstGeom prst="rect">
            <a:avLst/>
          </a:prstGeom>
          <a:noFill/>
        </p:spPr>
        <p:txBody>
          <a:bodyPr wrap="square" lIns="0" tIns="0" rIns="0" bIns="0" rtlCol="0">
            <a:spAutoFit/>
          </a:bodyPr>
          <a:lstStyle/>
          <a:p>
            <a:pPr algn="l"/>
            <a:r>
              <a:rPr lang="en-US" sz="900" dirty="0"/>
              <a:t>Left Content Margin</a:t>
            </a:r>
          </a:p>
        </p:txBody>
      </p:sp>
      <p:sp>
        <p:nvSpPr>
          <p:cNvPr id="17" name="TextBox 16">
            <a:extLst>
              <a:ext uri="{FF2B5EF4-FFF2-40B4-BE49-F238E27FC236}">
                <a16:creationId xmlns:a16="http://schemas.microsoft.com/office/drawing/2014/main" id="{E60B0509-0DB6-3841-B84A-BC6BEEA83F00}"/>
              </a:ext>
            </a:extLst>
          </p:cNvPr>
          <p:cNvSpPr txBox="1"/>
          <p:nvPr userDrawn="1"/>
        </p:nvSpPr>
        <p:spPr>
          <a:xfrm rot="16200000">
            <a:off x="5445430" y="-856157"/>
            <a:ext cx="1231423" cy="138499"/>
          </a:xfrm>
          <a:prstGeom prst="rect">
            <a:avLst/>
          </a:prstGeom>
          <a:noFill/>
        </p:spPr>
        <p:txBody>
          <a:bodyPr wrap="square" lIns="0" tIns="0" rIns="0" bIns="0" rtlCol="0">
            <a:spAutoFit/>
          </a:bodyPr>
          <a:lstStyle/>
          <a:p>
            <a:pPr algn="l"/>
            <a:r>
              <a:rPr lang="en-US" sz="900" dirty="0"/>
              <a:t>Vertical Center</a:t>
            </a:r>
          </a:p>
        </p:txBody>
      </p:sp>
      <p:sp>
        <p:nvSpPr>
          <p:cNvPr id="19" name="TextBox 18">
            <a:extLst>
              <a:ext uri="{FF2B5EF4-FFF2-40B4-BE49-F238E27FC236}">
                <a16:creationId xmlns:a16="http://schemas.microsoft.com/office/drawing/2014/main" id="{6CBA8DBD-DB58-BF46-B978-65F5AAEFC0A2}"/>
              </a:ext>
            </a:extLst>
          </p:cNvPr>
          <p:cNvSpPr txBox="1"/>
          <p:nvPr userDrawn="1"/>
        </p:nvSpPr>
        <p:spPr>
          <a:xfrm rot="16200000">
            <a:off x="11166499" y="-856157"/>
            <a:ext cx="1231423" cy="138499"/>
          </a:xfrm>
          <a:prstGeom prst="rect">
            <a:avLst/>
          </a:prstGeom>
          <a:noFill/>
        </p:spPr>
        <p:txBody>
          <a:bodyPr wrap="square" lIns="0" tIns="0" rIns="0" bIns="0" rtlCol="0">
            <a:spAutoFit/>
          </a:bodyPr>
          <a:lstStyle/>
          <a:p>
            <a:pPr algn="l"/>
            <a:r>
              <a:rPr lang="en-US" sz="900" dirty="0"/>
              <a:t>Right Content Margin</a:t>
            </a:r>
          </a:p>
        </p:txBody>
      </p:sp>
      <p:sp>
        <p:nvSpPr>
          <p:cNvPr id="20" name="TextBox 19">
            <a:extLst>
              <a:ext uri="{FF2B5EF4-FFF2-40B4-BE49-F238E27FC236}">
                <a16:creationId xmlns:a16="http://schemas.microsoft.com/office/drawing/2014/main" id="{3E7198E7-AA68-784A-AB51-DDEC15A59E3C}"/>
              </a:ext>
            </a:extLst>
          </p:cNvPr>
          <p:cNvSpPr txBox="1"/>
          <p:nvPr userDrawn="1"/>
        </p:nvSpPr>
        <p:spPr>
          <a:xfrm>
            <a:off x="838200" y="6967241"/>
            <a:ext cx="6177595" cy="738664"/>
          </a:xfrm>
          <a:prstGeom prst="rect">
            <a:avLst/>
          </a:prstGeom>
          <a:noFill/>
        </p:spPr>
        <p:txBody>
          <a:bodyPr wrap="square" lIns="0" tIns="0" rIns="0" bIns="0" rtlCol="0">
            <a:spAutoFit/>
          </a:bodyPr>
          <a:lstStyle/>
          <a:p>
            <a:r>
              <a:rPr lang="en-US" sz="1200" b="0" i="0" dirty="0">
                <a:solidFill>
                  <a:schemeClr val="accent1"/>
                </a:solidFill>
                <a:latin typeface="Franklin Gothic Book" panose="020B0503020102020204" pitchFamily="34" charset="0"/>
              </a:rPr>
              <a:t>Headline: Franklin Gothic, Medium, 44 pts, Dark Blue</a:t>
            </a:r>
          </a:p>
          <a:p>
            <a:r>
              <a:rPr lang="en-US" sz="1200" b="0" i="0" dirty="0">
                <a:solidFill>
                  <a:schemeClr val="accent1"/>
                </a:solidFill>
                <a:latin typeface="Franklin Gothic Book" panose="020B0503020102020204" pitchFamily="34" charset="0"/>
              </a:rPr>
              <a:t>Subhead: Franklin Gothic Book, Regular, 24 pts, Dark Blue</a:t>
            </a:r>
          </a:p>
          <a:p>
            <a:r>
              <a:rPr lang="en-US" sz="1200" b="0" i="0" dirty="0">
                <a:solidFill>
                  <a:schemeClr val="bg2"/>
                </a:solidFill>
                <a:latin typeface="Franklin Gothic Book" panose="020B0503020102020204" pitchFamily="34" charset="0"/>
              </a:rPr>
              <a:t>Body Copy: Franklin Gothic Book, Regular, Levels 1-5: 18, 16, 14, 12 &amp; 10 pts, Grey and Blue</a:t>
            </a:r>
          </a:p>
          <a:p>
            <a:r>
              <a:rPr lang="en-US" sz="1200" b="0" i="0" dirty="0">
                <a:solidFill>
                  <a:schemeClr val="bg2"/>
                </a:solidFill>
                <a:latin typeface="Franklin Gothic Book" panose="020B0503020102020204" pitchFamily="34" charset="0"/>
              </a:rPr>
              <a:t>Footnotes: Franklin Gothic Book, Regular, 9 pts, Grey</a:t>
            </a:r>
          </a:p>
        </p:txBody>
      </p:sp>
    </p:spTree>
    <p:extLst>
      <p:ext uri="{BB962C8B-B14F-4D97-AF65-F5344CB8AC3E}">
        <p14:creationId xmlns:p14="http://schemas.microsoft.com/office/powerpoint/2010/main" val="1005524687"/>
      </p:ext>
    </p:extLst>
  </p:cSld>
  <p:clrMap bg1="lt1" tx1="dk1" bg2="lt2" tx2="dk2" accent1="accent1" accent2="accent2" accent3="accent3" accent4="accent4" accent5="accent5" accent6="accent6" hlink="hlink" folHlink="folHlink"/>
  <p:sldLayoutIdLst>
    <p:sldLayoutId id="2147483663" r:id="rId1"/>
    <p:sldLayoutId id="2147483665" r:id="rId2"/>
    <p:sldLayoutId id="2147483649" r:id="rId3"/>
    <p:sldLayoutId id="2147483650" r:id="rId4"/>
    <p:sldLayoutId id="2147483670" r:id="rId5"/>
    <p:sldLayoutId id="2147483677" r:id="rId6"/>
    <p:sldLayoutId id="2147483654" r:id="rId7"/>
    <p:sldLayoutId id="2147483664" r:id="rId8"/>
    <p:sldLayoutId id="2147483671" r:id="rId9"/>
    <p:sldLayoutId id="2147483652" r:id="rId10"/>
    <p:sldLayoutId id="2147483675" r:id="rId11"/>
    <p:sldLayoutId id="2147483676" r:id="rId12"/>
    <p:sldLayoutId id="2147483673" r:id="rId13"/>
    <p:sldLayoutId id="2147483672" r:id="rId14"/>
    <p:sldLayoutId id="2147483655" r:id="rId15"/>
    <p:sldLayoutId id="2147483666" r:id="rId16"/>
    <p:sldLayoutId id="2147483667" r:id="rId17"/>
    <p:sldLayoutId id="2147483668" r:id="rId18"/>
    <p:sldLayoutId id="2147483669" r:id="rId19"/>
  </p:sldLayoutIdLst>
  <p:txStyles>
    <p:titleStyle>
      <a:lvl1pPr algn="l" defTabSz="914400" rtl="0" eaLnBrk="1" latinLnBrk="0" hangingPunct="1">
        <a:lnSpc>
          <a:spcPct val="80000"/>
        </a:lnSpc>
        <a:spcBef>
          <a:spcPct val="0"/>
        </a:spcBef>
        <a:spcAft>
          <a:spcPts val="2000"/>
        </a:spcAft>
        <a:buNone/>
        <a:defRPr sz="4400" b="0" i="0" kern="1200" spc="0">
          <a:solidFill>
            <a:schemeClr val="tx2"/>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Font typeface="Arial" panose="020B0604020202020204" pitchFamily="34" charset="0"/>
        <a:buChar char="•"/>
        <a:tabLst/>
        <a:defRPr sz="1800" b="0" i="0" kern="1200">
          <a:solidFill>
            <a:schemeClr val="bg2"/>
          </a:solidFill>
          <a:latin typeface="Franklin Gothic Book" panose="020B0503020102020204" pitchFamily="34" charset="0"/>
          <a:ea typeface="+mn-ea"/>
          <a:cs typeface="+mn-cs"/>
        </a:defRPr>
      </a:lvl1pPr>
      <a:lvl2pPr marL="290513" indent="-119063" algn="l" defTabSz="914400" rtl="0" eaLnBrk="1" latinLnBrk="0" hangingPunct="1">
        <a:lnSpc>
          <a:spcPct val="90000"/>
        </a:lnSpc>
        <a:spcBef>
          <a:spcPts val="0"/>
        </a:spcBef>
        <a:spcAft>
          <a:spcPts val="1200"/>
        </a:spcAft>
        <a:buFont typeface="System Font Regular"/>
        <a:buChar char="–"/>
        <a:tabLst/>
        <a:defRPr sz="1600" b="0" i="0" kern="1200">
          <a:solidFill>
            <a:schemeClr val="bg2"/>
          </a:solidFill>
          <a:latin typeface="Franklin Gothic Book" panose="020B0503020102020204" pitchFamily="34" charset="0"/>
          <a:ea typeface="+mn-ea"/>
          <a:cs typeface="+mn-cs"/>
        </a:defRPr>
      </a:lvl2pPr>
      <a:lvl3pPr marL="461963" indent="-171450" algn="l" defTabSz="914400" rtl="0" eaLnBrk="1" latinLnBrk="0" hangingPunct="1">
        <a:lnSpc>
          <a:spcPct val="90000"/>
        </a:lnSpc>
        <a:spcBef>
          <a:spcPts val="0"/>
        </a:spcBef>
        <a:spcAft>
          <a:spcPts val="1200"/>
        </a:spcAft>
        <a:buFont typeface="Arial" panose="020B0604020202020204" pitchFamily="34" charset="0"/>
        <a:buChar char="•"/>
        <a:tabLst/>
        <a:defRPr sz="1400" b="0" i="0" kern="1200">
          <a:solidFill>
            <a:schemeClr val="accent1"/>
          </a:solidFill>
          <a:latin typeface="Franklin Gothic Medium" panose="020B0603020102020204" pitchFamily="34" charset="0"/>
          <a:ea typeface="+mn-ea"/>
          <a:cs typeface="+mn-cs"/>
        </a:defRPr>
      </a:lvl3pPr>
      <a:lvl4pPr marL="574675" indent="-112713" algn="l" defTabSz="914400" rtl="0" eaLnBrk="1" latinLnBrk="0" hangingPunct="1">
        <a:lnSpc>
          <a:spcPct val="90000"/>
        </a:lnSpc>
        <a:spcBef>
          <a:spcPts val="0"/>
        </a:spcBef>
        <a:spcAft>
          <a:spcPts val="1200"/>
        </a:spcAft>
        <a:buFont typeface="Arial" panose="020B0604020202020204" pitchFamily="34" charset="0"/>
        <a:buChar char="•"/>
        <a:tabLst/>
        <a:defRPr sz="1200" b="0" i="1" kern="1200">
          <a:solidFill>
            <a:schemeClr val="tx2"/>
          </a:solidFill>
          <a:latin typeface="Franklin Gothic Book" panose="020B0503020102020204" pitchFamily="34" charset="0"/>
          <a:ea typeface="+mn-ea"/>
          <a:cs typeface="+mn-cs"/>
        </a:defRPr>
      </a:lvl4pPr>
      <a:lvl5pPr marL="687388" indent="-112713" algn="l" defTabSz="914400" rtl="0" eaLnBrk="1" latinLnBrk="0" hangingPunct="1">
        <a:lnSpc>
          <a:spcPct val="90000"/>
        </a:lnSpc>
        <a:spcBef>
          <a:spcPts val="0"/>
        </a:spcBef>
        <a:spcAft>
          <a:spcPts val="1200"/>
        </a:spcAft>
        <a:buFont typeface="Wingdings" pitchFamily="2" charset="2"/>
        <a:buChar char="ü"/>
        <a:tabLst/>
        <a:defRPr sz="1000" b="0" i="0" kern="1200">
          <a:solidFill>
            <a:schemeClr val="bg2"/>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4080" userDrawn="1">
          <p15:clr>
            <a:srgbClr val="F26B43"/>
          </p15:clr>
        </p15:guide>
        <p15:guide id="4" pos="7440" userDrawn="1">
          <p15:clr>
            <a:srgbClr val="F26B43"/>
          </p15:clr>
        </p15:guide>
        <p15:guide id="5" pos="528" userDrawn="1">
          <p15:clr>
            <a:srgbClr val="F26B43"/>
          </p15:clr>
        </p15:guide>
        <p15:guide id="6" orient="horz" pos="1464" userDrawn="1">
          <p15:clr>
            <a:srgbClr val="F26B43"/>
          </p15:clr>
        </p15:guide>
        <p15:guide id="7" orient="horz" pos="576" userDrawn="1">
          <p15:clr>
            <a:srgbClr val="F26B43"/>
          </p15:clr>
        </p15:guide>
        <p15:guide id="8" orient="horz" pos="8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6137"/>
          </a:xfrm>
          <a:prstGeom prst="rect">
            <a:avLst/>
          </a:prstGeom>
        </p:spPr>
      </p:pic>
      <p:pic>
        <p:nvPicPr>
          <p:cNvPr id="6" name="Picture 2" descr="https://lh6.googleusercontent.com/SMs3T06NDnfJue61gZtwjU1s4lQl3ozBZb8of53GtcG03iNYGPIxqxXSnjWyeJoIggkpcAybojXd1G-5889uVZWhIu8BklX4vAIxWxWQB46Dp2JTkeU14du7IkUBfw5m4XWvw9CcrE8"/>
          <p:cNvPicPr>
            <a:picLocks noChangeAspect="1" noChangeArrowheads="1"/>
          </p:cNvPicPr>
          <p:nvPr/>
        </p:nvPicPr>
        <p:blipFill rotWithShape="1">
          <a:blip r:embed="rId3">
            <a:extLst>
              <a:ext uri="{28A0092B-C50C-407E-A947-70E740481C1C}">
                <a14:useLocalDpi xmlns:a14="http://schemas.microsoft.com/office/drawing/2010/main" val="0"/>
              </a:ext>
            </a:extLst>
          </a:blip>
          <a:srcRect l="68591" t="76681" r="2462" b="2122"/>
          <a:stretch/>
        </p:blipFill>
        <p:spPr bwMode="auto">
          <a:xfrm>
            <a:off x="0" y="4481945"/>
            <a:ext cx="3657600" cy="199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061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5857E-263F-B444-8EDA-4969FD9D6DB1}"/>
              </a:ext>
            </a:extLst>
          </p:cNvPr>
          <p:cNvSpPr>
            <a:spLocks noGrp="1"/>
          </p:cNvSpPr>
          <p:nvPr>
            <p:ph type="title"/>
          </p:nvPr>
        </p:nvSpPr>
        <p:spPr/>
        <p:txBody>
          <a:bodyPr/>
          <a:lstStyle/>
          <a:p>
            <a:r>
              <a:rPr lang="en-US" dirty="0">
                <a:solidFill>
                  <a:srgbClr val="005BAA"/>
                </a:solidFill>
              </a:rPr>
              <a:t>Humpback whales are arriving earlier</a:t>
            </a:r>
            <a:endParaRPr lang="en-US" dirty="0"/>
          </a:p>
        </p:txBody>
      </p:sp>
      <p:sp>
        <p:nvSpPr>
          <p:cNvPr id="4" name="Text Placeholder 3">
            <a:extLst>
              <a:ext uri="{FF2B5EF4-FFF2-40B4-BE49-F238E27FC236}">
                <a16:creationId xmlns:a16="http://schemas.microsoft.com/office/drawing/2014/main" id="{05784517-CEB1-8B4F-8168-D5A222452111}"/>
              </a:ext>
            </a:extLst>
          </p:cNvPr>
          <p:cNvSpPr>
            <a:spLocks noGrp="1"/>
          </p:cNvSpPr>
          <p:nvPr>
            <p:ph type="body" sz="quarter" idx="13"/>
          </p:nvPr>
        </p:nvSpPr>
        <p:spPr>
          <a:xfrm>
            <a:off x="838200" y="1162081"/>
            <a:ext cx="10972800" cy="873252"/>
          </a:xfrm>
        </p:spPr>
        <p:txBody>
          <a:bodyPr/>
          <a:lstStyle/>
          <a:p>
            <a:pPr>
              <a:lnSpc>
                <a:spcPts val="2400"/>
              </a:lnSpc>
              <a:spcAft>
                <a:spcPts val="1400"/>
              </a:spcAft>
            </a:pPr>
            <a:r>
              <a:rPr lang="en-US" dirty="0">
                <a:solidFill>
                  <a:srgbClr val="666666"/>
                </a:solidFill>
                <a:latin typeface="Calibri" panose="020F0502020204030204" pitchFamily="34" charset="0"/>
              </a:rPr>
              <a:t>Earlier arrival of whales exposes them to fishing gear for a longer period of time</a:t>
            </a:r>
          </a:p>
        </p:txBody>
      </p:sp>
      <p:pic>
        <p:nvPicPr>
          <p:cNvPr id="3" name="Picture 2"/>
          <p:cNvPicPr>
            <a:picLocks noChangeAspect="1"/>
          </p:cNvPicPr>
          <p:nvPr/>
        </p:nvPicPr>
        <p:blipFill rotWithShape="1">
          <a:blip r:embed="rId3"/>
          <a:srcRect t="12279" r="15288"/>
          <a:stretch/>
        </p:blipFill>
        <p:spPr>
          <a:xfrm>
            <a:off x="2247411" y="1586607"/>
            <a:ext cx="7697177" cy="4555967"/>
          </a:xfrm>
          <a:prstGeom prst="rect">
            <a:avLst/>
          </a:prstGeom>
        </p:spPr>
      </p:pic>
      <p:sp>
        <p:nvSpPr>
          <p:cNvPr id="5" name="Rectangle 4"/>
          <p:cNvSpPr/>
          <p:nvPr/>
        </p:nvSpPr>
        <p:spPr>
          <a:xfrm>
            <a:off x="10101587" y="3823420"/>
            <a:ext cx="1828800" cy="1415146"/>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Crab fishing </a:t>
            </a:r>
            <a:r>
              <a:rPr lang="en-US" sz="3400" b="1" dirty="0"/>
              <a:t>CLOSED</a:t>
            </a:r>
          </a:p>
        </p:txBody>
      </p:sp>
      <p:grpSp>
        <p:nvGrpSpPr>
          <p:cNvPr id="8" name="Group 7"/>
          <p:cNvGrpSpPr/>
          <p:nvPr/>
        </p:nvGrpSpPr>
        <p:grpSpPr>
          <a:xfrm>
            <a:off x="3341430" y="2684251"/>
            <a:ext cx="8672121" cy="2613125"/>
            <a:chOff x="3516086" y="3111501"/>
            <a:chExt cx="8294914" cy="2475596"/>
          </a:xfrm>
        </p:grpSpPr>
        <p:sp>
          <p:nvSpPr>
            <p:cNvPr id="6" name="Rectangle 5"/>
            <p:cNvSpPr/>
            <p:nvPr/>
          </p:nvSpPr>
          <p:spPr>
            <a:xfrm>
              <a:off x="3516086" y="3111501"/>
              <a:ext cx="5791200" cy="2475596"/>
            </a:xfrm>
            <a:prstGeom prst="rect">
              <a:avLst/>
            </a:prstGeom>
            <a:solidFill>
              <a:srgbClr val="BDD7E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00" b="1" dirty="0"/>
            </a:p>
          </p:txBody>
        </p:sp>
        <p:sp>
          <p:nvSpPr>
            <p:cNvPr id="7" name="Rectangle 6"/>
            <p:cNvSpPr/>
            <p:nvPr/>
          </p:nvSpPr>
          <p:spPr>
            <a:xfrm>
              <a:off x="9982200" y="3111501"/>
              <a:ext cx="1828800" cy="1046839"/>
            </a:xfrm>
            <a:prstGeom prst="rect">
              <a:avLst/>
            </a:prstGeom>
            <a:solidFill>
              <a:srgbClr val="BDD7E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5BAA"/>
                  </a:solidFill>
                </a:rPr>
                <a:t>New</a:t>
              </a:r>
              <a:br>
                <a:rPr lang="en-US" sz="2400" b="1" dirty="0">
                  <a:solidFill>
                    <a:srgbClr val="005BAA"/>
                  </a:solidFill>
                </a:rPr>
              </a:br>
              <a:r>
                <a:rPr lang="en-US" sz="2400" b="1" dirty="0">
                  <a:solidFill>
                    <a:srgbClr val="005BAA"/>
                  </a:solidFill>
                </a:rPr>
                <a:t>Closure 2020 </a:t>
              </a:r>
              <a:endParaRPr lang="en-US" sz="3400" b="1" dirty="0">
                <a:solidFill>
                  <a:srgbClr val="005BAA"/>
                </a:solidFill>
              </a:endParaRPr>
            </a:p>
          </p:txBody>
        </p:sp>
      </p:grpSp>
    </p:spTree>
    <p:extLst>
      <p:ext uri="{BB962C8B-B14F-4D97-AF65-F5344CB8AC3E}">
        <p14:creationId xmlns:p14="http://schemas.microsoft.com/office/powerpoint/2010/main" val="369971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5857E-263F-B444-8EDA-4969FD9D6DB1}"/>
              </a:ext>
            </a:extLst>
          </p:cNvPr>
          <p:cNvSpPr>
            <a:spLocks noGrp="1"/>
          </p:cNvSpPr>
          <p:nvPr>
            <p:ph type="title"/>
          </p:nvPr>
        </p:nvSpPr>
        <p:spPr>
          <a:xfrm>
            <a:off x="838200" y="520447"/>
            <a:ext cx="11353800" cy="636104"/>
          </a:xfrm>
        </p:spPr>
        <p:txBody>
          <a:bodyPr/>
          <a:lstStyle/>
          <a:p>
            <a:r>
              <a:rPr lang="en-US" sz="4000" dirty="0">
                <a:solidFill>
                  <a:srgbClr val="005BAA"/>
                </a:solidFill>
              </a:rPr>
              <a:t>Crab pot gear in warm and cold years</a:t>
            </a:r>
            <a:endParaRPr lang="en-US" sz="4000" dirty="0"/>
          </a:p>
        </p:txBody>
      </p:sp>
      <p:pic>
        <p:nvPicPr>
          <p:cNvPr id="3" name="Picture 2"/>
          <p:cNvPicPr>
            <a:picLocks/>
          </p:cNvPicPr>
          <p:nvPr/>
        </p:nvPicPr>
        <p:blipFill rotWithShape="1">
          <a:blip r:embed="rId3">
            <a:extLst>
              <a:ext uri="{28A0092B-C50C-407E-A947-70E740481C1C}">
                <a14:useLocalDpi xmlns:a14="http://schemas.microsoft.com/office/drawing/2010/main" val="0"/>
              </a:ext>
            </a:extLst>
          </a:blip>
          <a:srcRect t="8046"/>
          <a:stretch/>
        </p:blipFill>
        <p:spPr>
          <a:xfrm>
            <a:off x="4037610" y="2300281"/>
            <a:ext cx="7772400" cy="4343400"/>
          </a:xfrm>
          <a:prstGeom prst="rect">
            <a:avLst/>
          </a:prstGeom>
        </p:spPr>
      </p:pic>
      <p:sp>
        <p:nvSpPr>
          <p:cNvPr id="6" name="TextBox 5"/>
          <p:cNvSpPr txBox="1"/>
          <p:nvPr/>
        </p:nvSpPr>
        <p:spPr>
          <a:xfrm>
            <a:off x="4037610" y="1811415"/>
            <a:ext cx="3701142" cy="304800"/>
          </a:xfrm>
          <a:prstGeom prst="rect">
            <a:avLst/>
          </a:prstGeom>
          <a:noFill/>
        </p:spPr>
        <p:txBody>
          <a:bodyPr wrap="square" lIns="0" tIns="0" rIns="0" bIns="0" rtlCol="0" anchor="t" anchorCtr="0">
            <a:noAutofit/>
          </a:bodyPr>
          <a:lstStyle/>
          <a:p>
            <a:pPr algn="ctr">
              <a:lnSpc>
                <a:spcPts val="2400"/>
              </a:lnSpc>
              <a:spcAft>
                <a:spcPts val="1400"/>
              </a:spcAft>
            </a:pPr>
            <a:r>
              <a:rPr lang="en-US" dirty="0">
                <a:solidFill>
                  <a:srgbClr val="005BAA"/>
                </a:solidFill>
                <a:latin typeface="Franklin Gothic Book" panose="020B0503020102020204" pitchFamily="34" charset="0"/>
              </a:rPr>
              <a:t>Warm/poor productivity years </a:t>
            </a:r>
            <a:br>
              <a:rPr lang="en-US" dirty="0">
                <a:solidFill>
                  <a:srgbClr val="005BAA"/>
                </a:solidFill>
                <a:latin typeface="Franklin Gothic Book" panose="020B0503020102020204" pitchFamily="34" charset="0"/>
              </a:rPr>
            </a:br>
            <a:endParaRPr lang="en-US" dirty="0">
              <a:solidFill>
                <a:srgbClr val="005BAA"/>
              </a:solidFill>
              <a:latin typeface="Franklin Gothic Book" panose="020B0503020102020204" pitchFamily="34" charset="0"/>
            </a:endParaRPr>
          </a:p>
        </p:txBody>
      </p:sp>
      <p:sp>
        <p:nvSpPr>
          <p:cNvPr id="7" name="TextBox 6"/>
          <p:cNvSpPr txBox="1"/>
          <p:nvPr/>
        </p:nvSpPr>
        <p:spPr>
          <a:xfrm>
            <a:off x="7738752" y="1812361"/>
            <a:ext cx="3657600" cy="304800"/>
          </a:xfrm>
          <a:prstGeom prst="rect">
            <a:avLst/>
          </a:prstGeom>
          <a:noFill/>
        </p:spPr>
        <p:txBody>
          <a:bodyPr wrap="square" lIns="0" tIns="0" rIns="0" bIns="0" rtlCol="0" anchor="t" anchorCtr="0">
            <a:noAutofit/>
          </a:bodyPr>
          <a:lstStyle/>
          <a:p>
            <a:pPr algn="ctr">
              <a:lnSpc>
                <a:spcPts val="2400"/>
              </a:lnSpc>
              <a:spcAft>
                <a:spcPts val="1400"/>
              </a:spcAft>
            </a:pPr>
            <a:r>
              <a:rPr lang="en-US" dirty="0">
                <a:solidFill>
                  <a:srgbClr val="005BAA"/>
                </a:solidFill>
                <a:latin typeface="Franklin Gothic Book" panose="020B0503020102020204" pitchFamily="34" charset="0"/>
              </a:rPr>
              <a:t>Cold/good productivity years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570" y="3333749"/>
            <a:ext cx="3234353" cy="2676525"/>
          </a:xfrm>
          <a:prstGeom prst="rect">
            <a:avLst/>
          </a:prstGeom>
        </p:spPr>
      </p:pic>
      <p:sp>
        <p:nvSpPr>
          <p:cNvPr id="8" name="Text Placeholder 3">
            <a:extLst>
              <a:ext uri="{FF2B5EF4-FFF2-40B4-BE49-F238E27FC236}">
                <a16:creationId xmlns:a16="http://schemas.microsoft.com/office/drawing/2014/main" id="{05784517-CEB1-8B4F-8168-D5A222452111}"/>
              </a:ext>
            </a:extLst>
          </p:cNvPr>
          <p:cNvSpPr>
            <a:spLocks noGrp="1"/>
          </p:cNvSpPr>
          <p:nvPr>
            <p:ph type="body" sz="quarter" idx="13"/>
          </p:nvPr>
        </p:nvSpPr>
        <p:spPr>
          <a:xfrm>
            <a:off x="838200" y="1162081"/>
            <a:ext cx="10972800" cy="401470"/>
          </a:xfrm>
        </p:spPr>
        <p:txBody>
          <a:bodyPr/>
          <a:lstStyle/>
          <a:p>
            <a:pPr>
              <a:lnSpc>
                <a:spcPts val="2400"/>
              </a:lnSpc>
              <a:spcAft>
                <a:spcPts val="1400"/>
              </a:spcAft>
            </a:pPr>
            <a:r>
              <a:rPr lang="en-US" dirty="0">
                <a:solidFill>
                  <a:srgbClr val="666666"/>
                </a:solidFill>
                <a:latin typeface="Calibri" panose="020F0502020204030204" pitchFamily="34" charset="0"/>
              </a:rPr>
              <a:t>Crab fishers work into May/June during warm years, and retreat early in cold years</a:t>
            </a:r>
          </a:p>
        </p:txBody>
      </p:sp>
    </p:spTree>
    <p:extLst>
      <p:ext uri="{BB962C8B-B14F-4D97-AF65-F5344CB8AC3E}">
        <p14:creationId xmlns:p14="http://schemas.microsoft.com/office/powerpoint/2010/main" val="3480298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5857E-263F-B444-8EDA-4969FD9D6DB1}"/>
              </a:ext>
            </a:extLst>
          </p:cNvPr>
          <p:cNvSpPr>
            <a:spLocks noGrp="1"/>
          </p:cNvSpPr>
          <p:nvPr>
            <p:ph type="title"/>
          </p:nvPr>
        </p:nvSpPr>
        <p:spPr/>
        <p:txBody>
          <a:bodyPr/>
          <a:lstStyle/>
          <a:p>
            <a:r>
              <a:rPr lang="en-US" dirty="0">
                <a:solidFill>
                  <a:srgbClr val="005BAA"/>
                </a:solidFill>
              </a:rPr>
              <a:t>Entanglement risk for humpback whales</a:t>
            </a:r>
            <a:endParaRPr lang="en-US" dirty="0"/>
          </a:p>
        </p:txBody>
      </p:sp>
      <p:pic>
        <p:nvPicPr>
          <p:cNvPr id="6" name="Picture 5"/>
          <p:cNvPicPr>
            <a:picLocks/>
          </p:cNvPicPr>
          <p:nvPr/>
        </p:nvPicPr>
        <p:blipFill rotWithShape="1">
          <a:blip r:embed="rId3">
            <a:extLst>
              <a:ext uri="{28A0092B-C50C-407E-A947-70E740481C1C}">
                <a14:useLocalDpi xmlns:a14="http://schemas.microsoft.com/office/drawing/2010/main" val="0"/>
              </a:ext>
            </a:extLst>
          </a:blip>
          <a:srcRect t="8816"/>
          <a:stretch/>
        </p:blipFill>
        <p:spPr>
          <a:xfrm>
            <a:off x="4037610" y="2295673"/>
            <a:ext cx="7772400" cy="4343400"/>
          </a:xfrm>
          <a:prstGeom prst="rect">
            <a:avLst/>
          </a:prstGeom>
        </p:spPr>
      </p:pic>
      <p:sp>
        <p:nvSpPr>
          <p:cNvPr id="13" name="TextBox 12"/>
          <p:cNvSpPr txBox="1"/>
          <p:nvPr/>
        </p:nvSpPr>
        <p:spPr>
          <a:xfrm>
            <a:off x="4037610" y="1818506"/>
            <a:ext cx="3701142" cy="304800"/>
          </a:xfrm>
          <a:prstGeom prst="rect">
            <a:avLst/>
          </a:prstGeom>
          <a:noFill/>
        </p:spPr>
        <p:txBody>
          <a:bodyPr wrap="square" lIns="0" tIns="0" rIns="0" bIns="0" rtlCol="0" anchor="t" anchorCtr="0">
            <a:noAutofit/>
          </a:bodyPr>
          <a:lstStyle/>
          <a:p>
            <a:pPr algn="ctr">
              <a:lnSpc>
                <a:spcPts val="2400"/>
              </a:lnSpc>
              <a:spcAft>
                <a:spcPts val="1400"/>
              </a:spcAft>
            </a:pPr>
            <a:r>
              <a:rPr lang="en-US" dirty="0">
                <a:solidFill>
                  <a:srgbClr val="005BAA"/>
                </a:solidFill>
                <a:latin typeface="Franklin Gothic Book" panose="020B0503020102020204" pitchFamily="34" charset="0"/>
              </a:rPr>
              <a:t>Warm/poor productivity years </a:t>
            </a:r>
            <a:br>
              <a:rPr lang="en-US" dirty="0">
                <a:solidFill>
                  <a:srgbClr val="005BAA"/>
                </a:solidFill>
                <a:latin typeface="Franklin Gothic Book" panose="020B0503020102020204" pitchFamily="34" charset="0"/>
              </a:rPr>
            </a:br>
            <a:endParaRPr lang="en-US" dirty="0">
              <a:solidFill>
                <a:srgbClr val="005BAA"/>
              </a:solidFill>
              <a:latin typeface="Franklin Gothic Book" panose="020B0503020102020204" pitchFamily="34" charset="0"/>
            </a:endParaRPr>
          </a:p>
        </p:txBody>
      </p:sp>
      <p:sp>
        <p:nvSpPr>
          <p:cNvPr id="14" name="TextBox 13"/>
          <p:cNvSpPr txBox="1"/>
          <p:nvPr/>
        </p:nvSpPr>
        <p:spPr>
          <a:xfrm>
            <a:off x="7738752" y="1818510"/>
            <a:ext cx="3657600" cy="304800"/>
          </a:xfrm>
          <a:prstGeom prst="rect">
            <a:avLst/>
          </a:prstGeom>
          <a:noFill/>
        </p:spPr>
        <p:txBody>
          <a:bodyPr wrap="square" lIns="0" tIns="0" rIns="0" bIns="0" rtlCol="0" anchor="t" anchorCtr="0">
            <a:noAutofit/>
          </a:bodyPr>
          <a:lstStyle/>
          <a:p>
            <a:pPr algn="ctr">
              <a:lnSpc>
                <a:spcPts val="2400"/>
              </a:lnSpc>
              <a:spcAft>
                <a:spcPts val="1400"/>
              </a:spcAft>
            </a:pPr>
            <a:r>
              <a:rPr lang="en-US" dirty="0">
                <a:solidFill>
                  <a:srgbClr val="005BAA"/>
                </a:solidFill>
                <a:latin typeface="Franklin Gothic Book" panose="020B0503020102020204" pitchFamily="34" charset="0"/>
              </a:rPr>
              <a:t>Cold/good productivity years </a:t>
            </a:r>
            <a:br>
              <a:rPr lang="en-US" dirty="0">
                <a:solidFill>
                  <a:srgbClr val="005BAA"/>
                </a:solidFill>
                <a:latin typeface="Franklin Gothic Book" panose="020B0503020102020204" pitchFamily="34" charset="0"/>
              </a:rPr>
            </a:br>
            <a:endParaRPr lang="en-US" dirty="0">
              <a:solidFill>
                <a:srgbClr val="005BAA"/>
              </a:solidFill>
              <a:latin typeface="Franklin Gothic Book" panose="020B0503020102020204" pitchFamily="34" charset="0"/>
            </a:endParaRPr>
          </a:p>
        </p:txBody>
      </p:sp>
      <p:pic>
        <p:nvPicPr>
          <p:cNvPr id="3" name="Picture 2"/>
          <p:cNvPicPr>
            <a:picLocks noChangeAspect="1"/>
          </p:cNvPicPr>
          <p:nvPr/>
        </p:nvPicPr>
        <p:blipFill>
          <a:blip r:embed="rId4"/>
          <a:stretch>
            <a:fillRect/>
          </a:stretch>
        </p:blipFill>
        <p:spPr>
          <a:xfrm rot="16200000">
            <a:off x="485494" y="2804093"/>
            <a:ext cx="3745908" cy="2729068"/>
          </a:xfrm>
          <a:prstGeom prst="rect">
            <a:avLst/>
          </a:prstGeom>
        </p:spPr>
      </p:pic>
      <p:sp>
        <p:nvSpPr>
          <p:cNvPr id="15" name="Text Placeholder 3">
            <a:extLst>
              <a:ext uri="{FF2B5EF4-FFF2-40B4-BE49-F238E27FC236}">
                <a16:creationId xmlns:a16="http://schemas.microsoft.com/office/drawing/2014/main" id="{05784517-CEB1-8B4F-8168-D5A222452111}"/>
              </a:ext>
            </a:extLst>
          </p:cNvPr>
          <p:cNvSpPr>
            <a:spLocks noGrp="1"/>
          </p:cNvSpPr>
          <p:nvPr>
            <p:ph type="body" sz="quarter" idx="13"/>
          </p:nvPr>
        </p:nvSpPr>
        <p:spPr>
          <a:xfrm>
            <a:off x="838200" y="1162081"/>
            <a:ext cx="10972800" cy="401470"/>
          </a:xfrm>
        </p:spPr>
        <p:txBody>
          <a:bodyPr/>
          <a:lstStyle/>
          <a:p>
            <a:pPr>
              <a:lnSpc>
                <a:spcPts val="2400"/>
              </a:lnSpc>
              <a:spcAft>
                <a:spcPts val="1400"/>
              </a:spcAft>
            </a:pPr>
            <a:r>
              <a:rPr lang="en-US" dirty="0">
                <a:solidFill>
                  <a:srgbClr val="666666"/>
                </a:solidFill>
                <a:latin typeface="Calibri" panose="020F0502020204030204" pitchFamily="34" charset="0"/>
              </a:rPr>
              <a:t>Whales at greater risk during warm years, than during cold years</a:t>
            </a:r>
          </a:p>
        </p:txBody>
      </p:sp>
    </p:spTree>
    <p:extLst>
      <p:ext uri="{BB962C8B-B14F-4D97-AF65-F5344CB8AC3E}">
        <p14:creationId xmlns:p14="http://schemas.microsoft.com/office/powerpoint/2010/main" val="154266603"/>
      </p:ext>
    </p:extLst>
  </p:cSld>
  <p:clrMapOvr>
    <a:masterClrMapping/>
  </p:clrMapOvr>
</p:sld>
</file>

<file path=ppt/theme/theme1.xml><?xml version="1.0" encoding="utf-8"?>
<a:theme xmlns:a="http://schemas.openxmlformats.org/drawingml/2006/main" name="Office Theme">
  <a:themeElements>
    <a:clrScheme name="PointBlue Red Summer 2018">
      <a:dk1>
        <a:srgbClr val="000000"/>
      </a:dk1>
      <a:lt1>
        <a:srgbClr val="FFFFFF"/>
      </a:lt1>
      <a:dk2>
        <a:srgbClr val="005BAA"/>
      </a:dk2>
      <a:lt2>
        <a:srgbClr val="666666"/>
      </a:lt2>
      <a:accent1>
        <a:srgbClr val="005BAA"/>
      </a:accent1>
      <a:accent2>
        <a:srgbClr val="4495D0"/>
      </a:accent2>
      <a:accent3>
        <a:srgbClr val="A2D3E7"/>
      </a:accent3>
      <a:accent4>
        <a:srgbClr val="74B642"/>
      </a:accent4>
      <a:accent5>
        <a:srgbClr val="B8D790"/>
      </a:accent5>
      <a:accent6>
        <a:srgbClr val="F7931D"/>
      </a:accent6>
      <a:hlink>
        <a:srgbClr val="0563C1"/>
      </a:hlink>
      <a:folHlink>
        <a:srgbClr val="4495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7635</TotalTime>
  <Words>479</Words>
  <Application>Microsoft Office PowerPoint</Application>
  <PresentationFormat>Widescreen</PresentationFormat>
  <Paragraphs>29</Paragraphs>
  <Slides>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Arial</vt:lpstr>
      <vt:lpstr>Calibri</vt:lpstr>
      <vt:lpstr>Franklin Gothic Book</vt:lpstr>
      <vt:lpstr>Franklin Gothic Medium</vt:lpstr>
      <vt:lpstr>System Font Regular</vt:lpstr>
      <vt:lpstr>Wingdings</vt:lpstr>
      <vt:lpstr>Office Theme</vt:lpstr>
      <vt:lpstr>PowerPoint Presentation</vt:lpstr>
      <vt:lpstr>Humpback whales are arriving earlier</vt:lpstr>
      <vt:lpstr>Crab pot gear in warm and cold years</vt:lpstr>
      <vt:lpstr>Entanglement risk for humpback whales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Blank</dc:creator>
  <cp:lastModifiedBy>Lyall Bellquist</cp:lastModifiedBy>
  <cp:revision>324</cp:revision>
  <cp:lastPrinted>2018-11-13T17:03:01Z</cp:lastPrinted>
  <dcterms:created xsi:type="dcterms:W3CDTF">2018-06-05T17:55:47Z</dcterms:created>
  <dcterms:modified xsi:type="dcterms:W3CDTF">2019-12-19T22:43:07Z</dcterms:modified>
</cp:coreProperties>
</file>